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9" r:id="rId2"/>
    <p:sldId id="256" r:id="rId3"/>
    <p:sldId id="266" r:id="rId4"/>
    <p:sldId id="294" r:id="rId5"/>
    <p:sldId id="61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  <a:srgbClr val="FF2F92"/>
    <a:srgbClr val="941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9"/>
    <p:restoredTop sz="94636"/>
  </p:normalViewPr>
  <p:slideViewPr>
    <p:cSldViewPr snapToGrid="0">
      <p:cViewPr>
        <p:scale>
          <a:sx n="108" d="100"/>
          <a:sy n="108" d="100"/>
        </p:scale>
        <p:origin x="154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5E322-214A-B645-A436-7A9347C02799}" type="datetimeFigureOut">
              <a:t>11/29/25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89EF4-96D7-9847-93C8-3740B19527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98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EEECF-1687-0942-B2F3-99D349E6B7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80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8EC3F-B4A0-EEE8-346B-591FFDE23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AA282-8D10-4EBA-CFA1-108205A29B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907BC-B944-B807-6D9A-00042914A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3B9CF-9900-444C-891E-B6969F40B01D}" type="datetimeFigureOut"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73833-AB1D-7518-8F30-9E21C2B26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04F97-32FB-AEAA-B5BE-F92E01C2A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33150-23C7-CD49-8EEE-DA6CCE1FC8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10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861F5-E3F2-09BE-26D8-07721632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FCCF11-0EF2-77AC-0209-EEF4631CD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8A840-0A4B-6D0E-6BD8-733A5695F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3B9CF-9900-444C-891E-B6969F40B01D}" type="datetimeFigureOut"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74165-F2CE-65EE-FC0F-BD94688BD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8F8D8-96F1-73BF-C4CD-5AC172C2E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33150-23C7-CD49-8EEE-DA6CCE1FC8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47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745320-06CD-76C0-191E-22A758D079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50B588-DC4A-804C-CC37-4A0409125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47166-12B7-3C32-E1EA-B32D30A67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3B9CF-9900-444C-891E-B6969F40B01D}" type="datetimeFigureOut"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08413-08D4-13D9-2C6B-109105858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9D8E7-68F2-301B-1A0B-232A2FE0F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33150-23C7-CD49-8EEE-DA6CCE1FC8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26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E2981-D848-2C03-8892-D5337BA80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17DE2-2B2B-B247-D9AC-C421F52B7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97E01-A706-ABB8-142B-DC82DCC28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3B9CF-9900-444C-891E-B6969F40B01D}" type="datetimeFigureOut"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39E87-06B0-C621-B102-EF359DE9E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A1989-22E5-A08D-7996-96B66BA8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33150-23C7-CD49-8EEE-DA6CCE1FC8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32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ACCA9-C2F6-00DB-623C-5D333C168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A581E-4384-2BB3-A8F7-5F10FEC1C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C364A-964E-73BA-92B9-966C4342E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3B9CF-9900-444C-891E-B6969F40B01D}" type="datetimeFigureOut"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B79F6-0713-DC95-1C49-16A9896F9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2C610-A5FE-E02F-CC57-508B85775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33150-23C7-CD49-8EEE-DA6CCE1FC8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0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16C1E-C445-694E-448F-22806275A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B6138-C67B-A048-2FE6-256AE6AAFD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4EC42-7E48-4E49-6FEF-C6009B7B5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EFFD3B-03EA-7C02-44A6-BBDC6B50F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3B9CF-9900-444C-891E-B6969F40B01D}" type="datetimeFigureOut">
              <a:t>11/29/25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A266D-6683-AB43-5D99-1B62C92FA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2F574-CDCC-9ADB-90B2-14D730FE2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33150-23C7-CD49-8EEE-DA6CCE1FC8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39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886F6-EFD7-3F8E-269C-2510A6F8E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6197B-FF17-357E-CDFE-7A8ACCDE2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16B5E-7AAF-7E5E-D955-AF62CB995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B2E9D4-5A2C-13B9-53B9-6B80BACDBE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B22C96-1D55-4030-0357-F7AC85133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4A16E3-CF0B-ABC5-AC00-BB181BB6F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3B9CF-9900-444C-891E-B6969F40B01D}" type="datetimeFigureOut">
              <a:t>11/29/25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215423-40F4-E134-253C-CC3C3E9D0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E46E20-96AB-A994-AE19-56EF82C1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33150-23C7-CD49-8EEE-DA6CCE1FC8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85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6A3CD-1B21-52FD-2BED-E78B45AD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73958-55E5-5E42-F66B-031F176ED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3B9CF-9900-444C-891E-B6969F40B01D}" type="datetimeFigureOut">
              <a:t>11/29/25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87B9A-A495-CD4D-CC17-8B948DDE7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352DB-B704-EEF8-8EFA-34DEC1534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33150-23C7-CD49-8EEE-DA6CCE1FC8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95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3D6B54-9939-5C1C-12A6-100C3539A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3B9CF-9900-444C-891E-B6969F40B01D}" type="datetimeFigureOut">
              <a:t>11/29/25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D08000-FFD6-AAF3-0583-03A139B9B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11D24-B83B-154D-2A35-80A8F5C45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33150-23C7-CD49-8EEE-DA6CCE1FC8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5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F0BA1-FEDC-30A6-BFEF-659BB6E6B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F2C0B-B903-24E8-F49B-97A5C54AA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A8421-D89E-A0BF-E178-8FA2A6FF9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11D6F4-8BF5-3AED-6CB4-62C8AEF48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3B9CF-9900-444C-891E-B6969F40B01D}" type="datetimeFigureOut">
              <a:t>11/29/25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ADE9B-C9ED-5AA1-A819-FD3D8D03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4B459-C055-0DA2-8C5D-EB954998A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33150-23C7-CD49-8EEE-DA6CCE1FC8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40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7787B-75B1-CBC7-54EE-7AE6F2138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14316E-7071-1C7D-FF0B-2A086808EE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3C88E-86B7-2887-B5A7-429AAB909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C9CD7-B789-5350-7672-68EAB1C30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3B9CF-9900-444C-891E-B6969F40B01D}" type="datetimeFigureOut">
              <a:t>11/29/25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C4D8A-2FB5-5E76-01E1-3325BDCF1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12A29-1346-8452-0621-911B6E4E3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33150-23C7-CD49-8EEE-DA6CCE1FC8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88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FE33E0-4B84-A447-A922-A60A596FE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351A7-0AF8-191C-4934-F006AE861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5FE08-B56B-33D3-E11D-1844456E43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C3B9CF-9900-444C-891E-B6969F40B01D}" type="datetimeFigureOut"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01211-7EEE-E92E-5ECF-130D6B422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A4C52-AAAB-CF6D-54E7-53E017BB5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533150-23C7-CD49-8EEE-DA6CCE1FC8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51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E89FD-701E-EEFA-8431-DA073E01D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506" y="489277"/>
            <a:ext cx="1891323" cy="618385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latin typeface="Helvetica" pitchFamily="2" charset="0"/>
              </a:rPr>
              <a:t>Table 1</a:t>
            </a: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EFB9C6AB-5298-8008-C2F0-E9E54FB679BF}"/>
              </a:ext>
            </a:extLst>
          </p:cNvPr>
          <p:cNvGraphicFramePr>
            <a:graphicFrameLocks/>
          </p:cNvGraphicFramePr>
          <p:nvPr/>
        </p:nvGraphicFramePr>
        <p:xfrm>
          <a:off x="366765" y="1803017"/>
          <a:ext cx="1146813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2216">
                  <a:extLst>
                    <a:ext uri="{9D8B030D-6E8A-4147-A177-3AD203B41FA5}">
                      <a16:colId xmlns:a16="http://schemas.microsoft.com/office/drawing/2014/main" val="267966024"/>
                    </a:ext>
                  </a:extLst>
                </a:gridCol>
                <a:gridCol w="1793982">
                  <a:extLst>
                    <a:ext uri="{9D8B030D-6E8A-4147-A177-3AD203B41FA5}">
                      <a16:colId xmlns:a16="http://schemas.microsoft.com/office/drawing/2014/main" val="4078973530"/>
                    </a:ext>
                  </a:extLst>
                </a:gridCol>
                <a:gridCol w="1720312">
                  <a:extLst>
                    <a:ext uri="{9D8B030D-6E8A-4147-A177-3AD203B41FA5}">
                      <a16:colId xmlns:a16="http://schemas.microsoft.com/office/drawing/2014/main" val="1948827393"/>
                    </a:ext>
                  </a:extLst>
                </a:gridCol>
                <a:gridCol w="2154264">
                  <a:extLst>
                    <a:ext uri="{9D8B030D-6E8A-4147-A177-3AD203B41FA5}">
                      <a16:colId xmlns:a16="http://schemas.microsoft.com/office/drawing/2014/main" val="2389298604"/>
                    </a:ext>
                  </a:extLst>
                </a:gridCol>
                <a:gridCol w="1983783">
                  <a:extLst>
                    <a:ext uri="{9D8B030D-6E8A-4147-A177-3AD203B41FA5}">
                      <a16:colId xmlns:a16="http://schemas.microsoft.com/office/drawing/2014/main" val="3293032157"/>
                    </a:ext>
                  </a:extLst>
                </a:gridCol>
                <a:gridCol w="1063580">
                  <a:extLst>
                    <a:ext uri="{9D8B030D-6E8A-4147-A177-3AD203B41FA5}">
                      <a16:colId xmlns:a16="http://schemas.microsoft.com/office/drawing/2014/main" val="4188369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NB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(n=</a:t>
                      </a:r>
                      <a:r>
                        <a:rPr lang="en-US" sz="2400" baseline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108)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NBc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(n=36)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Fibrocavitary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(n=13)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Unclassified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(n=9)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p-value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97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Helvetica" pitchFamily="2" charset="0"/>
                        </a:rPr>
                        <a:t>Age</a:t>
                      </a:r>
                      <a:r>
                        <a:rPr lang="en-US" sz="2400" dirty="0">
                          <a:latin typeface="Helvetica" pitchFamily="2" charset="0"/>
                        </a:rPr>
                        <a:t> </a:t>
                      </a:r>
                      <a:r>
                        <a:rPr lang="en-US" sz="2000" dirty="0">
                          <a:latin typeface="Helvetica" pitchFamily="2" charset="0"/>
                        </a:rPr>
                        <a:t>(mean </a:t>
                      </a:r>
                      <a:r>
                        <a:rPr lang="en-US" sz="2000" baseline="0" dirty="0">
                          <a:latin typeface="Helvetica" pitchFamily="2" charset="0"/>
                        </a:rPr>
                        <a:t>yrs ± SD)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Helvetica" pitchFamily="2" charset="0"/>
                        </a:rPr>
                        <a:t>66.8 ± 10.0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Helvetica" pitchFamily="2" charset="0"/>
                        </a:rPr>
                        <a:t>65.6 ± 7.2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Helvetica" pitchFamily="2" charset="0"/>
                        </a:rPr>
                        <a:t>67.5 ± 7.3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Helvetica" pitchFamily="2" charset="0"/>
                        </a:rPr>
                        <a:t>58.4 ± 14.7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Helvetica" pitchFamily="2" charset="0"/>
                        </a:rPr>
                        <a:t>0.088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823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Helvetica" pitchFamily="2" charset="0"/>
                        </a:rPr>
                        <a:t>Female</a:t>
                      </a:r>
                      <a:r>
                        <a:rPr lang="en-US" sz="2400" b="1" baseline="0" dirty="0">
                          <a:latin typeface="Helvetica" pitchFamily="2" charset="0"/>
                        </a:rPr>
                        <a:t> sex </a:t>
                      </a:r>
                      <a:r>
                        <a:rPr lang="en-US" sz="2000" b="0" baseline="0" dirty="0">
                          <a:latin typeface="Helvetica" pitchFamily="2" charset="0"/>
                        </a:rPr>
                        <a:t>[n (%)]</a:t>
                      </a:r>
                      <a:endParaRPr lang="en-US" sz="2000" b="0" dirty="0">
                        <a:latin typeface="Helvetica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Helvetica" pitchFamily="2" charset="0"/>
                        </a:rPr>
                        <a:t>99 (91.7%)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Helvetica" pitchFamily="2" charset="0"/>
                        </a:rPr>
                        <a:t>34 (94.4%)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Helvetica" pitchFamily="2" charset="0"/>
                        </a:rPr>
                        <a:t>11 (84.6%)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Helvetica" pitchFamily="2" charset="0"/>
                        </a:rPr>
                        <a:t>8 (88.9%)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Helvetica" pitchFamily="2" charset="0"/>
                        </a:rPr>
                        <a:t>0.733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75239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BD48F38-FE4D-31F6-87A4-C4F802C4BCAD}"/>
              </a:ext>
            </a:extLst>
          </p:cNvPr>
          <p:cNvSpPr txBox="1"/>
          <p:nvPr/>
        </p:nvSpPr>
        <p:spPr>
          <a:xfrm>
            <a:off x="256423" y="1372139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Patient characteristics </a:t>
            </a:r>
            <a:endParaRPr lang="en-US" sz="2400" dirty="0"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95010-97C4-E0A5-3586-A01E09F41F8C}"/>
              </a:ext>
            </a:extLst>
          </p:cNvPr>
          <p:cNvSpPr txBox="1"/>
          <p:nvPr/>
        </p:nvSpPr>
        <p:spPr>
          <a:xfrm>
            <a:off x="7801414" y="5821234"/>
            <a:ext cx="3332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Helvetica" pitchFamily="2" charset="0"/>
              </a:rPr>
              <a:t>Fibrocavitary disease</a:t>
            </a:r>
          </a:p>
        </p:txBody>
      </p:sp>
      <p:pic>
        <p:nvPicPr>
          <p:cNvPr id="5" name="Picture 32">
            <a:extLst>
              <a:ext uri="{FF2B5EF4-FFF2-40B4-BE49-F238E27FC236}">
                <a16:creationId xmlns:a16="http://schemas.microsoft.com/office/drawing/2014/main" id="{776C55D6-A4A6-8493-EA07-83901D1EF2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0" t="6402" r="13165" b="4313"/>
          <a:stretch/>
        </p:blipFill>
        <p:spPr bwMode="auto">
          <a:xfrm>
            <a:off x="8135144" y="3727415"/>
            <a:ext cx="2656114" cy="211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A19FF6-7CE3-3DDD-0AA1-5EFEBC2CD0AC}"/>
              </a:ext>
            </a:extLst>
          </p:cNvPr>
          <p:cNvSpPr txBox="1"/>
          <p:nvPr/>
        </p:nvSpPr>
        <p:spPr>
          <a:xfrm>
            <a:off x="5386439" y="585747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Helvetica" pitchFamily="2" charset="0"/>
              </a:rPr>
              <a:t>NBc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E77B79-5CB5-A5B2-68C5-A1B22940E6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9" t="25781" r="9399" b="19580"/>
          <a:stretch/>
        </p:blipFill>
        <p:spPr>
          <a:xfrm>
            <a:off x="4200806" y="3713223"/>
            <a:ext cx="3173090" cy="21135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599AB3-D9EF-B1FD-9791-A5E38B1C338F}"/>
              </a:ext>
            </a:extLst>
          </p:cNvPr>
          <p:cNvSpPr txBox="1"/>
          <p:nvPr/>
        </p:nvSpPr>
        <p:spPr>
          <a:xfrm>
            <a:off x="2085316" y="5839767"/>
            <a:ext cx="630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Helvetica" pitchFamily="2" charset="0"/>
              </a:rPr>
              <a:t>NB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B212F6-1CF2-6448-E373-EFD31E50B3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43" t="10361" r="26057" b="3177"/>
          <a:stretch/>
        </p:blipFill>
        <p:spPr>
          <a:xfrm>
            <a:off x="1361376" y="3700697"/>
            <a:ext cx="2078182" cy="211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17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81ACF9E-DA2F-7319-046C-EDA42B08B783}"/>
              </a:ext>
            </a:extLst>
          </p:cNvPr>
          <p:cNvSpPr txBox="1"/>
          <p:nvPr/>
        </p:nvSpPr>
        <p:spPr>
          <a:xfrm>
            <a:off x="6992956" y="516714"/>
            <a:ext cx="4071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Helvetica" pitchFamily="2" charset="0"/>
              </a:rPr>
              <a:t>D) GGO: </a:t>
            </a:r>
            <a:r>
              <a:rPr lang="en-US" sz="1400" dirty="0">
                <a:latin typeface="Helvetica" pitchFamily="2" charset="0"/>
              </a:rPr>
              <a:t>RLL, LLL, RUL &gt; others (OR 2.04-3.14)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D764BF-C28D-1E36-0FC6-286E38D91630}"/>
              </a:ext>
            </a:extLst>
          </p:cNvPr>
          <p:cNvSpPr txBox="1"/>
          <p:nvPr/>
        </p:nvSpPr>
        <p:spPr>
          <a:xfrm>
            <a:off x="6936732" y="2548726"/>
            <a:ext cx="4158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Helvetica" pitchFamily="2" charset="0"/>
              </a:rPr>
              <a:t>E) Tree-in-bud: </a:t>
            </a:r>
            <a:r>
              <a:rPr lang="en-US" sz="1400" dirty="0">
                <a:latin typeface="Helvetica" pitchFamily="2" charset="0"/>
              </a:rPr>
              <a:t>RLL, LLL &gt; others (OR 1.60-6.54)</a:t>
            </a:r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14B4FF7D-D6A6-5583-48F4-27D1C651A323}"/>
              </a:ext>
            </a:extLst>
          </p:cNvPr>
          <p:cNvGrpSpPr/>
          <p:nvPr/>
        </p:nvGrpSpPr>
        <p:grpSpPr>
          <a:xfrm>
            <a:off x="6908750" y="2835949"/>
            <a:ext cx="4214091" cy="1453947"/>
            <a:chOff x="6851763" y="3351265"/>
            <a:chExt cx="4214091" cy="145394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A35F29-0E44-5442-705B-4F2BC878C917}"/>
                </a:ext>
              </a:extLst>
            </p:cNvPr>
            <p:cNvSpPr txBox="1"/>
            <p:nvPr/>
          </p:nvSpPr>
          <p:spPr>
            <a:xfrm>
              <a:off x="8247889" y="4154638"/>
              <a:ext cx="482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>
                  <a:latin typeface="Helvetica" pitchFamily="2" charset="0"/>
                </a:rPr>
                <a:t>100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34D85B-2EFE-8B72-0709-83BC355B1B10}"/>
                </a:ext>
              </a:extLst>
            </p:cNvPr>
            <p:cNvSpPr txBox="1"/>
            <p:nvPr/>
          </p:nvSpPr>
          <p:spPr>
            <a:xfrm>
              <a:off x="8248262" y="3777304"/>
              <a:ext cx="482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>
                  <a:latin typeface="Helvetica" pitchFamily="2" charset="0"/>
                </a:rPr>
                <a:t>200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FCE3A8-DC6B-4EE5-4A8D-B41931FA111F}"/>
                </a:ext>
              </a:extLst>
            </p:cNvPr>
            <p:cNvSpPr txBox="1"/>
            <p:nvPr/>
          </p:nvSpPr>
          <p:spPr>
            <a:xfrm>
              <a:off x="8249231" y="3407770"/>
              <a:ext cx="482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>
                  <a:latin typeface="Helvetica" pitchFamily="2" charset="0"/>
                </a:rPr>
                <a:t>300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22D5C19-25D0-220C-BE14-033D7C2DD168}"/>
                </a:ext>
              </a:extLst>
            </p:cNvPr>
            <p:cNvGrpSpPr/>
            <p:nvPr/>
          </p:nvGrpSpPr>
          <p:grpSpPr>
            <a:xfrm>
              <a:off x="6851763" y="3411493"/>
              <a:ext cx="1417790" cy="1345910"/>
              <a:chOff x="8088432" y="7783795"/>
              <a:chExt cx="2283366" cy="2167602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E6CED649-FB36-C733-581A-1A0020277C82}"/>
                  </a:ext>
                </a:extLst>
              </p:cNvPr>
              <p:cNvSpPr/>
              <p:nvPr/>
            </p:nvSpPr>
            <p:spPr>
              <a:xfrm>
                <a:off x="9918630" y="9184224"/>
                <a:ext cx="124492" cy="247517"/>
              </a:xfrm>
              <a:custGeom>
                <a:avLst/>
                <a:gdLst>
                  <a:gd name="connsiteX0" fmla="*/ 0 w 172601"/>
                  <a:gd name="connsiteY0" fmla="*/ 0 h 352002"/>
                  <a:gd name="connsiteX1" fmla="*/ 55220 w 172601"/>
                  <a:gd name="connsiteY1" fmla="*/ 13804 h 352002"/>
                  <a:gd name="connsiteX2" fmla="*/ 69025 w 172601"/>
                  <a:gd name="connsiteY2" fmla="*/ 34510 h 352002"/>
                  <a:gd name="connsiteX3" fmla="*/ 75927 w 172601"/>
                  <a:gd name="connsiteY3" fmla="*/ 55216 h 352002"/>
                  <a:gd name="connsiteX4" fmla="*/ 89732 w 172601"/>
                  <a:gd name="connsiteY4" fmla="*/ 158746 h 352002"/>
                  <a:gd name="connsiteX5" fmla="*/ 103537 w 172601"/>
                  <a:gd name="connsiteY5" fmla="*/ 179452 h 352002"/>
                  <a:gd name="connsiteX6" fmla="*/ 124244 w 172601"/>
                  <a:gd name="connsiteY6" fmla="*/ 193256 h 352002"/>
                  <a:gd name="connsiteX7" fmla="*/ 158756 w 172601"/>
                  <a:gd name="connsiteY7" fmla="*/ 269178 h 352002"/>
                  <a:gd name="connsiteX8" fmla="*/ 151854 w 172601"/>
                  <a:gd name="connsiteY8" fmla="*/ 331296 h 352002"/>
                  <a:gd name="connsiteX9" fmla="*/ 172561 w 172601"/>
                  <a:gd name="connsiteY9" fmla="*/ 352002 h 35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2601" h="352002">
                    <a:moveTo>
                      <a:pt x="0" y="0"/>
                    </a:moveTo>
                    <a:cubicBezTo>
                      <a:pt x="1718" y="344"/>
                      <a:pt x="48145" y="8145"/>
                      <a:pt x="55220" y="13804"/>
                    </a:cubicBezTo>
                    <a:cubicBezTo>
                      <a:pt x="61698" y="18986"/>
                      <a:pt x="64423" y="27608"/>
                      <a:pt x="69025" y="34510"/>
                    </a:cubicBezTo>
                    <a:cubicBezTo>
                      <a:pt x="71326" y="41412"/>
                      <a:pt x="74965" y="48004"/>
                      <a:pt x="75927" y="55216"/>
                    </a:cubicBezTo>
                    <a:cubicBezTo>
                      <a:pt x="78732" y="76255"/>
                      <a:pt x="75302" y="129888"/>
                      <a:pt x="89732" y="158746"/>
                    </a:cubicBezTo>
                    <a:cubicBezTo>
                      <a:pt x="93442" y="166165"/>
                      <a:pt x="97671" y="173586"/>
                      <a:pt x="103537" y="179452"/>
                    </a:cubicBezTo>
                    <a:cubicBezTo>
                      <a:pt x="109403" y="185318"/>
                      <a:pt x="117342" y="188655"/>
                      <a:pt x="124244" y="193256"/>
                    </a:cubicBezTo>
                    <a:cubicBezTo>
                      <a:pt x="158362" y="244429"/>
                      <a:pt x="148600" y="218399"/>
                      <a:pt x="158756" y="269178"/>
                    </a:cubicBezTo>
                    <a:cubicBezTo>
                      <a:pt x="152124" y="289074"/>
                      <a:pt x="135612" y="310995"/>
                      <a:pt x="151854" y="331296"/>
                    </a:cubicBezTo>
                    <a:cubicBezTo>
                      <a:pt x="174475" y="359571"/>
                      <a:pt x="172561" y="333145"/>
                      <a:pt x="172561" y="352002"/>
                    </a:cubicBezTo>
                  </a:path>
                </a:pathLst>
              </a:custGeom>
              <a:solidFill>
                <a:srgbClr val="C00000"/>
              </a:solidFill>
              <a:ln w="12700" cmpd="sng"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5F139153-B142-F426-2EEF-90769B81361B}"/>
                  </a:ext>
                </a:extLst>
              </p:cNvPr>
              <p:cNvSpPr/>
              <p:nvPr/>
            </p:nvSpPr>
            <p:spPr>
              <a:xfrm>
                <a:off x="9988330" y="9048332"/>
                <a:ext cx="121285" cy="228104"/>
              </a:xfrm>
              <a:custGeom>
                <a:avLst/>
                <a:gdLst>
                  <a:gd name="connsiteX0" fmla="*/ 0 w 168154"/>
                  <a:gd name="connsiteY0" fmla="*/ 324394 h 324394"/>
                  <a:gd name="connsiteX1" fmla="*/ 27610 w 168154"/>
                  <a:gd name="connsiteY1" fmla="*/ 269178 h 324394"/>
                  <a:gd name="connsiteX2" fmla="*/ 48317 w 168154"/>
                  <a:gd name="connsiteY2" fmla="*/ 255374 h 324394"/>
                  <a:gd name="connsiteX3" fmla="*/ 124244 w 168154"/>
                  <a:gd name="connsiteY3" fmla="*/ 234668 h 324394"/>
                  <a:gd name="connsiteX4" fmla="*/ 144951 w 168154"/>
                  <a:gd name="connsiteY4" fmla="*/ 227766 h 324394"/>
                  <a:gd name="connsiteX5" fmla="*/ 158756 w 168154"/>
                  <a:gd name="connsiteY5" fmla="*/ 207060 h 324394"/>
                  <a:gd name="connsiteX6" fmla="*/ 158756 w 168154"/>
                  <a:gd name="connsiteY6" fmla="*/ 82824 h 324394"/>
                  <a:gd name="connsiteX7" fmla="*/ 144951 w 168154"/>
                  <a:gd name="connsiteY7" fmla="*/ 62118 h 324394"/>
                  <a:gd name="connsiteX8" fmla="*/ 124244 w 168154"/>
                  <a:gd name="connsiteY8" fmla="*/ 55216 h 324394"/>
                  <a:gd name="connsiteX9" fmla="*/ 117342 w 168154"/>
                  <a:gd name="connsiteY9" fmla="*/ 34510 h 324394"/>
                  <a:gd name="connsiteX10" fmla="*/ 131147 w 168154"/>
                  <a:gd name="connsiteY10" fmla="*/ 0 h 324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8154" h="324394">
                    <a:moveTo>
                      <a:pt x="0" y="324394"/>
                    </a:moveTo>
                    <a:cubicBezTo>
                      <a:pt x="6592" y="307916"/>
                      <a:pt x="13825" y="282963"/>
                      <a:pt x="27610" y="269178"/>
                    </a:cubicBezTo>
                    <a:cubicBezTo>
                      <a:pt x="33476" y="263312"/>
                      <a:pt x="40736" y="258743"/>
                      <a:pt x="48317" y="255374"/>
                    </a:cubicBezTo>
                    <a:cubicBezTo>
                      <a:pt x="86394" y="238452"/>
                      <a:pt x="87127" y="243947"/>
                      <a:pt x="124244" y="234668"/>
                    </a:cubicBezTo>
                    <a:cubicBezTo>
                      <a:pt x="131302" y="232903"/>
                      <a:pt x="138049" y="230067"/>
                      <a:pt x="144951" y="227766"/>
                    </a:cubicBezTo>
                    <a:cubicBezTo>
                      <a:pt x="149553" y="220864"/>
                      <a:pt x="155046" y="214479"/>
                      <a:pt x="158756" y="207060"/>
                    </a:cubicBezTo>
                    <a:cubicBezTo>
                      <a:pt x="177080" y="170416"/>
                      <a:pt x="163852" y="113398"/>
                      <a:pt x="158756" y="82824"/>
                    </a:cubicBezTo>
                    <a:cubicBezTo>
                      <a:pt x="157392" y="74642"/>
                      <a:pt x="151429" y="67300"/>
                      <a:pt x="144951" y="62118"/>
                    </a:cubicBezTo>
                    <a:cubicBezTo>
                      <a:pt x="139270" y="57573"/>
                      <a:pt x="131146" y="57517"/>
                      <a:pt x="124244" y="55216"/>
                    </a:cubicBezTo>
                    <a:cubicBezTo>
                      <a:pt x="121943" y="48314"/>
                      <a:pt x="117342" y="41785"/>
                      <a:pt x="117342" y="34510"/>
                    </a:cubicBezTo>
                    <a:cubicBezTo>
                      <a:pt x="117342" y="11435"/>
                      <a:pt x="120174" y="10971"/>
                      <a:pt x="131147" y="0"/>
                    </a:cubicBezTo>
                  </a:path>
                </a:pathLst>
              </a:custGeom>
              <a:solidFill>
                <a:srgbClr val="C00000"/>
              </a:solidFill>
              <a:ln w="12700" cmpd="sng"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378134B-F633-640F-9FC9-673229617B8C}"/>
                  </a:ext>
                </a:extLst>
              </p:cNvPr>
              <p:cNvSpPr/>
              <p:nvPr/>
            </p:nvSpPr>
            <p:spPr>
              <a:xfrm>
                <a:off x="9784209" y="9154936"/>
                <a:ext cx="179227" cy="102285"/>
              </a:xfrm>
              <a:custGeom>
                <a:avLst/>
                <a:gdLst>
                  <a:gd name="connsiteX0" fmla="*/ 248487 w 248487"/>
                  <a:gd name="connsiteY0" fmla="*/ 103770 h 145463"/>
                  <a:gd name="connsiteX1" fmla="*/ 213975 w 248487"/>
                  <a:gd name="connsiteY1" fmla="*/ 96868 h 145463"/>
                  <a:gd name="connsiteX2" fmla="*/ 172560 w 248487"/>
                  <a:gd name="connsiteY2" fmla="*/ 110672 h 145463"/>
                  <a:gd name="connsiteX3" fmla="*/ 131146 w 248487"/>
                  <a:gd name="connsiteY3" fmla="*/ 145182 h 145463"/>
                  <a:gd name="connsiteX4" fmla="*/ 75926 w 248487"/>
                  <a:gd name="connsiteY4" fmla="*/ 138280 h 145463"/>
                  <a:gd name="connsiteX5" fmla="*/ 62121 w 248487"/>
                  <a:gd name="connsiteY5" fmla="*/ 76162 h 145463"/>
                  <a:gd name="connsiteX6" fmla="*/ 75926 w 248487"/>
                  <a:gd name="connsiteY6" fmla="*/ 20946 h 145463"/>
                  <a:gd name="connsiteX7" fmla="*/ 55219 w 248487"/>
                  <a:gd name="connsiteY7" fmla="*/ 7142 h 145463"/>
                  <a:gd name="connsiteX8" fmla="*/ 0 w 248487"/>
                  <a:gd name="connsiteY8" fmla="*/ 240 h 145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8487" h="145463">
                    <a:moveTo>
                      <a:pt x="248487" y="103770"/>
                    </a:moveTo>
                    <a:cubicBezTo>
                      <a:pt x="236983" y="101469"/>
                      <a:pt x="225659" y="95806"/>
                      <a:pt x="213975" y="96868"/>
                    </a:cubicBezTo>
                    <a:cubicBezTo>
                      <a:pt x="199483" y="98185"/>
                      <a:pt x="172560" y="110672"/>
                      <a:pt x="172560" y="110672"/>
                    </a:cubicBezTo>
                    <a:cubicBezTo>
                      <a:pt x="167471" y="115760"/>
                      <a:pt x="141717" y="144221"/>
                      <a:pt x="131146" y="145182"/>
                    </a:cubicBezTo>
                    <a:cubicBezTo>
                      <a:pt x="112672" y="146861"/>
                      <a:pt x="94333" y="140581"/>
                      <a:pt x="75926" y="138280"/>
                    </a:cubicBezTo>
                    <a:cubicBezTo>
                      <a:pt x="73265" y="127636"/>
                      <a:pt x="62121" y="84919"/>
                      <a:pt x="62121" y="76162"/>
                    </a:cubicBezTo>
                    <a:cubicBezTo>
                      <a:pt x="62121" y="59508"/>
                      <a:pt x="70480" y="37283"/>
                      <a:pt x="75926" y="20946"/>
                    </a:cubicBezTo>
                    <a:cubicBezTo>
                      <a:pt x="69024" y="16345"/>
                      <a:pt x="62844" y="10410"/>
                      <a:pt x="55219" y="7142"/>
                    </a:cubicBezTo>
                    <a:cubicBezTo>
                      <a:pt x="33905" y="-1992"/>
                      <a:pt x="22326" y="240"/>
                      <a:pt x="0" y="240"/>
                    </a:cubicBezTo>
                  </a:path>
                </a:pathLst>
              </a:custGeom>
              <a:solidFill>
                <a:srgbClr val="C00000"/>
              </a:solidFill>
              <a:ln w="12700" cmpd="sng"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DCC2192-902F-D36E-F6A3-F593FDDD1BF4}"/>
                  </a:ext>
                </a:extLst>
              </p:cNvPr>
              <p:cNvSpPr/>
              <p:nvPr/>
            </p:nvSpPr>
            <p:spPr>
              <a:xfrm>
                <a:off x="10028159" y="9305556"/>
                <a:ext cx="219056" cy="38827"/>
              </a:xfrm>
              <a:custGeom>
                <a:avLst/>
                <a:gdLst>
                  <a:gd name="connsiteX0" fmla="*/ 0 w 303707"/>
                  <a:gd name="connsiteY0" fmla="*/ 55216 h 55216"/>
                  <a:gd name="connsiteX1" fmla="*/ 41414 w 303707"/>
                  <a:gd name="connsiteY1" fmla="*/ 20706 h 55216"/>
                  <a:gd name="connsiteX2" fmla="*/ 89731 w 303707"/>
                  <a:gd name="connsiteY2" fmla="*/ 0 h 55216"/>
                  <a:gd name="connsiteX3" fmla="*/ 144951 w 303707"/>
                  <a:gd name="connsiteY3" fmla="*/ 6902 h 55216"/>
                  <a:gd name="connsiteX4" fmla="*/ 165658 w 303707"/>
                  <a:gd name="connsiteY4" fmla="*/ 20706 h 55216"/>
                  <a:gd name="connsiteX5" fmla="*/ 186366 w 303707"/>
                  <a:gd name="connsiteY5" fmla="*/ 27608 h 55216"/>
                  <a:gd name="connsiteX6" fmla="*/ 213975 w 303707"/>
                  <a:gd name="connsiteY6" fmla="*/ 20706 h 55216"/>
                  <a:gd name="connsiteX7" fmla="*/ 234683 w 303707"/>
                  <a:gd name="connsiteY7" fmla="*/ 34510 h 55216"/>
                  <a:gd name="connsiteX8" fmla="*/ 255390 w 303707"/>
                  <a:gd name="connsiteY8" fmla="*/ 41412 h 55216"/>
                  <a:gd name="connsiteX9" fmla="*/ 303707 w 303707"/>
                  <a:gd name="connsiteY9" fmla="*/ 41412 h 5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3707" h="55216">
                    <a:moveTo>
                      <a:pt x="0" y="55216"/>
                    </a:moveTo>
                    <a:cubicBezTo>
                      <a:pt x="13805" y="43713"/>
                      <a:pt x="26693" y="31010"/>
                      <a:pt x="41414" y="20706"/>
                    </a:cubicBezTo>
                    <a:cubicBezTo>
                      <a:pt x="56921" y="9852"/>
                      <a:pt x="72422" y="5769"/>
                      <a:pt x="89731" y="0"/>
                    </a:cubicBezTo>
                    <a:cubicBezTo>
                      <a:pt x="108138" y="2301"/>
                      <a:pt x="127055" y="2022"/>
                      <a:pt x="144951" y="6902"/>
                    </a:cubicBezTo>
                    <a:cubicBezTo>
                      <a:pt x="152954" y="9085"/>
                      <a:pt x="158238" y="16996"/>
                      <a:pt x="165658" y="20706"/>
                    </a:cubicBezTo>
                    <a:cubicBezTo>
                      <a:pt x="172166" y="23960"/>
                      <a:pt x="179463" y="25307"/>
                      <a:pt x="186366" y="27608"/>
                    </a:cubicBezTo>
                    <a:cubicBezTo>
                      <a:pt x="195569" y="25307"/>
                      <a:pt x="204584" y="19365"/>
                      <a:pt x="213975" y="20706"/>
                    </a:cubicBezTo>
                    <a:cubicBezTo>
                      <a:pt x="222187" y="21879"/>
                      <a:pt x="227263" y="30800"/>
                      <a:pt x="234683" y="34510"/>
                    </a:cubicBezTo>
                    <a:cubicBezTo>
                      <a:pt x="241191" y="37764"/>
                      <a:pt x="248150" y="40688"/>
                      <a:pt x="255390" y="41412"/>
                    </a:cubicBezTo>
                    <a:cubicBezTo>
                      <a:pt x="271416" y="43014"/>
                      <a:pt x="287601" y="41412"/>
                      <a:pt x="303707" y="41412"/>
                    </a:cubicBezTo>
                  </a:path>
                </a:pathLst>
              </a:custGeom>
              <a:solidFill>
                <a:srgbClr val="C00000"/>
              </a:solidFill>
              <a:ln w="12700" cmpd="sng"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0824800-B8E9-F054-CA4F-00F96AC87C87}"/>
                  </a:ext>
                </a:extLst>
              </p:cNvPr>
              <p:cNvSpPr/>
              <p:nvPr/>
            </p:nvSpPr>
            <p:spPr>
              <a:xfrm>
                <a:off x="9794165" y="9310410"/>
                <a:ext cx="179229" cy="33972"/>
              </a:xfrm>
              <a:custGeom>
                <a:avLst/>
                <a:gdLst>
                  <a:gd name="connsiteX0" fmla="*/ 248488 w 248488"/>
                  <a:gd name="connsiteY0" fmla="*/ 0 h 48314"/>
                  <a:gd name="connsiteX1" fmla="*/ 186366 w 248488"/>
                  <a:gd name="connsiteY1" fmla="*/ 6902 h 48314"/>
                  <a:gd name="connsiteX2" fmla="*/ 144952 w 248488"/>
                  <a:gd name="connsiteY2" fmla="*/ 27608 h 48314"/>
                  <a:gd name="connsiteX3" fmla="*/ 82830 w 248488"/>
                  <a:gd name="connsiteY3" fmla="*/ 34510 h 48314"/>
                  <a:gd name="connsiteX4" fmla="*/ 62122 w 248488"/>
                  <a:gd name="connsiteY4" fmla="*/ 41412 h 48314"/>
                  <a:gd name="connsiteX5" fmla="*/ 0 w 248488"/>
                  <a:gd name="connsiteY5" fmla="*/ 48314 h 48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8488" h="48314">
                    <a:moveTo>
                      <a:pt x="248488" y="0"/>
                    </a:moveTo>
                    <a:cubicBezTo>
                      <a:pt x="227781" y="2301"/>
                      <a:pt x="206579" y="1849"/>
                      <a:pt x="186366" y="6902"/>
                    </a:cubicBezTo>
                    <a:cubicBezTo>
                      <a:pt x="90965" y="30751"/>
                      <a:pt x="233731" y="12812"/>
                      <a:pt x="144952" y="27608"/>
                    </a:cubicBezTo>
                    <a:cubicBezTo>
                      <a:pt x="124401" y="31033"/>
                      <a:pt x="103537" y="32209"/>
                      <a:pt x="82830" y="34510"/>
                    </a:cubicBezTo>
                    <a:cubicBezTo>
                      <a:pt x="75927" y="36811"/>
                      <a:pt x="69299" y="40216"/>
                      <a:pt x="62122" y="41412"/>
                    </a:cubicBezTo>
                    <a:cubicBezTo>
                      <a:pt x="41571" y="44837"/>
                      <a:pt x="0" y="48314"/>
                      <a:pt x="0" y="48314"/>
                    </a:cubicBezTo>
                  </a:path>
                </a:pathLst>
              </a:custGeom>
              <a:solidFill>
                <a:srgbClr val="C00000"/>
              </a:solidFill>
              <a:ln w="12700" cmpd="sng"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450134E-37E4-406E-5ACF-395D8449C09C}"/>
                  </a:ext>
                </a:extLst>
              </p:cNvPr>
              <p:cNvSpPr/>
              <p:nvPr/>
            </p:nvSpPr>
            <p:spPr>
              <a:xfrm>
                <a:off x="9918630" y="9028919"/>
                <a:ext cx="139400" cy="179572"/>
              </a:xfrm>
              <a:custGeom>
                <a:avLst/>
                <a:gdLst>
                  <a:gd name="connsiteX0" fmla="*/ 193268 w 193268"/>
                  <a:gd name="connsiteY0" fmla="*/ 255374 h 255374"/>
                  <a:gd name="connsiteX1" fmla="*/ 151854 w 193268"/>
                  <a:gd name="connsiteY1" fmla="*/ 200158 h 255374"/>
                  <a:gd name="connsiteX2" fmla="*/ 144951 w 193268"/>
                  <a:gd name="connsiteY2" fmla="*/ 172550 h 255374"/>
                  <a:gd name="connsiteX3" fmla="*/ 138049 w 193268"/>
                  <a:gd name="connsiteY3" fmla="*/ 151844 h 255374"/>
                  <a:gd name="connsiteX4" fmla="*/ 131147 w 193268"/>
                  <a:gd name="connsiteY4" fmla="*/ 124236 h 255374"/>
                  <a:gd name="connsiteX5" fmla="*/ 89732 w 193268"/>
                  <a:gd name="connsiteY5" fmla="*/ 110432 h 255374"/>
                  <a:gd name="connsiteX6" fmla="*/ 69025 w 193268"/>
                  <a:gd name="connsiteY6" fmla="*/ 103530 h 255374"/>
                  <a:gd name="connsiteX7" fmla="*/ 6903 w 193268"/>
                  <a:gd name="connsiteY7" fmla="*/ 103530 h 255374"/>
                  <a:gd name="connsiteX8" fmla="*/ 0 w 193268"/>
                  <a:gd name="connsiteY8" fmla="*/ 82824 h 255374"/>
                  <a:gd name="connsiteX9" fmla="*/ 6903 w 193268"/>
                  <a:gd name="connsiteY9" fmla="*/ 48314 h 255374"/>
                  <a:gd name="connsiteX10" fmla="*/ 13805 w 193268"/>
                  <a:gd name="connsiteY10" fmla="*/ 27608 h 255374"/>
                  <a:gd name="connsiteX11" fmla="*/ 69025 w 193268"/>
                  <a:gd name="connsiteY11" fmla="*/ 13804 h 255374"/>
                  <a:gd name="connsiteX12" fmla="*/ 89732 w 193268"/>
                  <a:gd name="connsiteY12" fmla="*/ 0 h 25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3268" h="255374">
                    <a:moveTo>
                      <a:pt x="193268" y="255374"/>
                    </a:moveTo>
                    <a:cubicBezTo>
                      <a:pt x="190500" y="251914"/>
                      <a:pt x="156925" y="211990"/>
                      <a:pt x="151854" y="200158"/>
                    </a:cubicBezTo>
                    <a:cubicBezTo>
                      <a:pt x="148117" y="191439"/>
                      <a:pt x="147557" y="181671"/>
                      <a:pt x="144951" y="172550"/>
                    </a:cubicBezTo>
                    <a:cubicBezTo>
                      <a:pt x="142952" y="165555"/>
                      <a:pt x="140048" y="158839"/>
                      <a:pt x="138049" y="151844"/>
                    </a:cubicBezTo>
                    <a:cubicBezTo>
                      <a:pt x="135443" y="142723"/>
                      <a:pt x="138349" y="130409"/>
                      <a:pt x="131147" y="124236"/>
                    </a:cubicBezTo>
                    <a:cubicBezTo>
                      <a:pt x="120098" y="114766"/>
                      <a:pt x="103537" y="115033"/>
                      <a:pt x="89732" y="110432"/>
                    </a:cubicBezTo>
                    <a:lnTo>
                      <a:pt x="69025" y="103530"/>
                    </a:lnTo>
                    <a:cubicBezTo>
                      <a:pt x="51732" y="106988"/>
                      <a:pt x="24449" y="117566"/>
                      <a:pt x="6903" y="103530"/>
                    </a:cubicBezTo>
                    <a:cubicBezTo>
                      <a:pt x="1222" y="98985"/>
                      <a:pt x="2301" y="89726"/>
                      <a:pt x="0" y="82824"/>
                    </a:cubicBezTo>
                    <a:cubicBezTo>
                      <a:pt x="2301" y="71321"/>
                      <a:pt x="4058" y="59695"/>
                      <a:pt x="6903" y="48314"/>
                    </a:cubicBezTo>
                    <a:cubicBezTo>
                      <a:pt x="8668" y="41256"/>
                      <a:pt x="7445" y="31141"/>
                      <a:pt x="13805" y="27608"/>
                    </a:cubicBezTo>
                    <a:cubicBezTo>
                      <a:pt x="30391" y="18394"/>
                      <a:pt x="69025" y="13804"/>
                      <a:pt x="69025" y="13804"/>
                    </a:cubicBezTo>
                    <a:lnTo>
                      <a:pt x="89732" y="0"/>
                    </a:lnTo>
                  </a:path>
                </a:pathLst>
              </a:custGeom>
              <a:solidFill>
                <a:srgbClr val="C00000"/>
              </a:solidFill>
              <a:ln w="12700" cmpd="sng"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867740F-F9EB-E5CC-6408-EC875A78A1FC}"/>
                  </a:ext>
                </a:extLst>
              </p:cNvPr>
              <p:cNvSpPr/>
              <p:nvPr/>
            </p:nvSpPr>
            <p:spPr>
              <a:xfrm>
                <a:off x="9929039" y="9005218"/>
                <a:ext cx="34397" cy="3214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663E905-D881-980D-32E8-40ED528F93F8}"/>
                  </a:ext>
                </a:extLst>
              </p:cNvPr>
              <p:cNvSpPr/>
              <p:nvPr/>
            </p:nvSpPr>
            <p:spPr>
              <a:xfrm>
                <a:off x="10017846" y="9112381"/>
                <a:ext cx="34397" cy="3214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27FCC30-5C7C-0512-6BCC-434167396624}"/>
                  </a:ext>
                </a:extLst>
              </p:cNvPr>
              <p:cNvSpPr/>
              <p:nvPr/>
            </p:nvSpPr>
            <p:spPr>
              <a:xfrm>
                <a:off x="9948187" y="9168150"/>
                <a:ext cx="34397" cy="3214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E36AF22-596D-FD0E-833A-45CF814AB922}"/>
                  </a:ext>
                </a:extLst>
              </p:cNvPr>
              <p:cNvSpPr/>
              <p:nvPr/>
            </p:nvSpPr>
            <p:spPr>
              <a:xfrm>
                <a:off x="10230016" y="9326708"/>
                <a:ext cx="34397" cy="3214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A44A29E-BB88-11A4-1505-40EA180A872B}"/>
                  </a:ext>
                </a:extLst>
              </p:cNvPr>
              <p:cNvSpPr/>
              <p:nvPr/>
            </p:nvSpPr>
            <p:spPr>
              <a:xfrm>
                <a:off x="10092416" y="9276436"/>
                <a:ext cx="34397" cy="3214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0B5582B-F4CA-9DBC-F5AD-B77351F0B540}"/>
                  </a:ext>
                </a:extLst>
              </p:cNvPr>
              <p:cNvSpPr/>
              <p:nvPr/>
            </p:nvSpPr>
            <p:spPr>
              <a:xfrm>
                <a:off x="10027926" y="9365770"/>
                <a:ext cx="34397" cy="3214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C27DCDD-931E-1015-8AD6-D14FED0999F9}"/>
                  </a:ext>
                </a:extLst>
              </p:cNvPr>
              <p:cNvSpPr/>
              <p:nvPr/>
            </p:nvSpPr>
            <p:spPr>
              <a:xfrm>
                <a:off x="9784895" y="9310865"/>
                <a:ext cx="34397" cy="3214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343070CA-0BA9-39D7-E2EA-3F30CAAFCD56}"/>
                  </a:ext>
                </a:extLst>
              </p:cNvPr>
              <p:cNvSpPr/>
              <p:nvPr/>
            </p:nvSpPr>
            <p:spPr>
              <a:xfrm>
                <a:off x="10166083" y="9289481"/>
                <a:ext cx="34397" cy="3214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34514D8-573C-64F9-223F-EC79348CE3E4}"/>
                  </a:ext>
                </a:extLst>
              </p:cNvPr>
              <p:cNvSpPr/>
              <p:nvPr/>
            </p:nvSpPr>
            <p:spPr>
              <a:xfrm>
                <a:off x="9837437" y="9203469"/>
                <a:ext cx="34397" cy="3214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B55B43B-AC62-6922-637C-95347A808477}"/>
                  </a:ext>
                </a:extLst>
              </p:cNvPr>
              <p:cNvSpPr/>
              <p:nvPr/>
            </p:nvSpPr>
            <p:spPr>
              <a:xfrm>
                <a:off x="10107332" y="9149047"/>
                <a:ext cx="34397" cy="3214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7E0DF85-FEA5-1464-903E-C4889A36D29E}"/>
                  </a:ext>
                </a:extLst>
              </p:cNvPr>
              <p:cNvSpPr/>
              <p:nvPr/>
            </p:nvSpPr>
            <p:spPr>
              <a:xfrm>
                <a:off x="10168031" y="9382476"/>
                <a:ext cx="34397" cy="3214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6718BE1-59E1-E268-C13D-488BE1B77813}"/>
                  </a:ext>
                </a:extLst>
              </p:cNvPr>
              <p:cNvSpPr/>
              <p:nvPr/>
            </p:nvSpPr>
            <p:spPr>
              <a:xfrm>
                <a:off x="9977363" y="9260362"/>
                <a:ext cx="34397" cy="3214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83476A86-628F-5339-5643-DFB67E26CAB2}"/>
                  </a:ext>
                </a:extLst>
              </p:cNvPr>
              <p:cNvSpPr/>
              <p:nvPr/>
            </p:nvSpPr>
            <p:spPr>
              <a:xfrm>
                <a:off x="9963436" y="9302987"/>
                <a:ext cx="34397" cy="3214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6B90115-FACA-B9C8-947F-013A63873FF6}"/>
                  </a:ext>
                </a:extLst>
              </p:cNvPr>
              <p:cNvSpPr/>
              <p:nvPr/>
            </p:nvSpPr>
            <p:spPr>
              <a:xfrm>
                <a:off x="9946239" y="9222523"/>
                <a:ext cx="34397" cy="3214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5C8D657-9653-C9DF-09CE-B28EE4FE5F82}"/>
                  </a:ext>
                </a:extLst>
              </p:cNvPr>
              <p:cNvSpPr/>
              <p:nvPr/>
            </p:nvSpPr>
            <p:spPr>
              <a:xfrm>
                <a:off x="10092416" y="9065334"/>
                <a:ext cx="34397" cy="3214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6" name="Freeform 207">
                <a:extLst>
                  <a:ext uri="{FF2B5EF4-FFF2-40B4-BE49-F238E27FC236}">
                    <a16:creationId xmlns:a16="http://schemas.microsoft.com/office/drawing/2014/main" id="{F5C2CC6E-C547-FB2D-A22F-B211F33DF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2251" y="7806912"/>
                <a:ext cx="443341" cy="751243"/>
              </a:xfrm>
              <a:custGeom>
                <a:avLst/>
                <a:gdLst>
                  <a:gd name="T0" fmla="*/ 328 w 328"/>
                  <a:gd name="T1" fmla="*/ 0 h 536"/>
                  <a:gd name="T2" fmla="*/ 320 w 328"/>
                  <a:gd name="T3" fmla="*/ 88 h 536"/>
                  <a:gd name="T4" fmla="*/ 312 w 328"/>
                  <a:gd name="T5" fmla="*/ 184 h 536"/>
                  <a:gd name="T6" fmla="*/ 296 w 328"/>
                  <a:gd name="T7" fmla="*/ 288 h 536"/>
                  <a:gd name="T8" fmla="*/ 264 w 328"/>
                  <a:gd name="T9" fmla="*/ 384 h 536"/>
                  <a:gd name="T10" fmla="*/ 224 w 328"/>
                  <a:gd name="T11" fmla="*/ 464 h 536"/>
                  <a:gd name="T12" fmla="*/ 168 w 328"/>
                  <a:gd name="T13" fmla="*/ 520 h 536"/>
                  <a:gd name="T14" fmla="*/ 136 w 328"/>
                  <a:gd name="T15" fmla="*/ 536 h 536"/>
                  <a:gd name="T16" fmla="*/ 96 w 328"/>
                  <a:gd name="T17" fmla="*/ 536 h 536"/>
                  <a:gd name="T18" fmla="*/ 48 w 328"/>
                  <a:gd name="T19" fmla="*/ 528 h 536"/>
                  <a:gd name="T20" fmla="*/ 0 w 328"/>
                  <a:gd name="T21" fmla="*/ 512 h 536"/>
                  <a:gd name="T22" fmla="*/ 328 w 328"/>
                  <a:gd name="T23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8" h="536">
                    <a:moveTo>
                      <a:pt x="328" y="0"/>
                    </a:moveTo>
                    <a:lnTo>
                      <a:pt x="320" y="88"/>
                    </a:lnTo>
                    <a:lnTo>
                      <a:pt x="312" y="184"/>
                    </a:lnTo>
                    <a:lnTo>
                      <a:pt x="296" y="288"/>
                    </a:lnTo>
                    <a:lnTo>
                      <a:pt x="264" y="384"/>
                    </a:lnTo>
                    <a:lnTo>
                      <a:pt x="224" y="464"/>
                    </a:lnTo>
                    <a:lnTo>
                      <a:pt x="168" y="520"/>
                    </a:lnTo>
                    <a:lnTo>
                      <a:pt x="136" y="536"/>
                    </a:lnTo>
                    <a:lnTo>
                      <a:pt x="96" y="536"/>
                    </a:lnTo>
                    <a:lnTo>
                      <a:pt x="48" y="528"/>
                    </a:lnTo>
                    <a:lnTo>
                      <a:pt x="0" y="512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47" name="Freeform 208">
                <a:extLst>
                  <a:ext uri="{FF2B5EF4-FFF2-40B4-BE49-F238E27FC236}">
                    <a16:creationId xmlns:a16="http://schemas.microsoft.com/office/drawing/2014/main" id="{7429EE0F-499D-46D7-7D1A-CA60B4E1A2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2081" y="7783795"/>
                <a:ext cx="547657" cy="730439"/>
              </a:xfrm>
              <a:custGeom>
                <a:avLst/>
                <a:gdLst>
                  <a:gd name="T0" fmla="*/ 0 w 408"/>
                  <a:gd name="T1" fmla="*/ 0 h 520"/>
                  <a:gd name="T2" fmla="*/ 24 w 408"/>
                  <a:gd name="T3" fmla="*/ 104 h 520"/>
                  <a:gd name="T4" fmla="*/ 40 w 408"/>
                  <a:gd name="T5" fmla="*/ 208 h 520"/>
                  <a:gd name="T6" fmla="*/ 56 w 408"/>
                  <a:gd name="T7" fmla="*/ 296 h 520"/>
                  <a:gd name="T8" fmla="*/ 80 w 408"/>
                  <a:gd name="T9" fmla="*/ 376 h 520"/>
                  <a:gd name="T10" fmla="*/ 120 w 408"/>
                  <a:gd name="T11" fmla="*/ 440 h 520"/>
                  <a:gd name="T12" fmla="*/ 184 w 408"/>
                  <a:gd name="T13" fmla="*/ 480 h 520"/>
                  <a:gd name="T14" fmla="*/ 232 w 408"/>
                  <a:gd name="T15" fmla="*/ 504 h 520"/>
                  <a:gd name="T16" fmla="*/ 280 w 408"/>
                  <a:gd name="T17" fmla="*/ 512 h 520"/>
                  <a:gd name="T18" fmla="*/ 336 w 408"/>
                  <a:gd name="T19" fmla="*/ 520 h 520"/>
                  <a:gd name="T20" fmla="*/ 408 w 408"/>
                  <a:gd name="T21" fmla="*/ 520 h 520"/>
                  <a:gd name="T22" fmla="*/ 0 w 408"/>
                  <a:gd name="T23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8" h="520">
                    <a:moveTo>
                      <a:pt x="0" y="0"/>
                    </a:moveTo>
                    <a:lnTo>
                      <a:pt x="24" y="104"/>
                    </a:lnTo>
                    <a:lnTo>
                      <a:pt x="40" y="208"/>
                    </a:lnTo>
                    <a:lnTo>
                      <a:pt x="56" y="296"/>
                    </a:lnTo>
                    <a:lnTo>
                      <a:pt x="80" y="376"/>
                    </a:lnTo>
                    <a:lnTo>
                      <a:pt x="120" y="440"/>
                    </a:lnTo>
                    <a:lnTo>
                      <a:pt x="184" y="480"/>
                    </a:lnTo>
                    <a:lnTo>
                      <a:pt x="232" y="504"/>
                    </a:lnTo>
                    <a:lnTo>
                      <a:pt x="280" y="512"/>
                    </a:lnTo>
                    <a:lnTo>
                      <a:pt x="336" y="520"/>
                    </a:lnTo>
                    <a:lnTo>
                      <a:pt x="408" y="5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48" name="Freeform 209">
                <a:extLst>
                  <a:ext uri="{FF2B5EF4-FFF2-40B4-BE49-F238E27FC236}">
                    <a16:creationId xmlns:a16="http://schemas.microsoft.com/office/drawing/2014/main" id="{05882C9C-D0FA-7B07-8CBB-6E65FBEA4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2251" y="7806912"/>
                <a:ext cx="443341" cy="751243"/>
              </a:xfrm>
              <a:custGeom>
                <a:avLst/>
                <a:gdLst>
                  <a:gd name="T0" fmla="*/ 328 w 328"/>
                  <a:gd name="T1" fmla="*/ 0 h 536"/>
                  <a:gd name="T2" fmla="*/ 320 w 328"/>
                  <a:gd name="T3" fmla="*/ 88 h 536"/>
                  <a:gd name="T4" fmla="*/ 320 w 328"/>
                  <a:gd name="T5" fmla="*/ 88 h 536"/>
                  <a:gd name="T6" fmla="*/ 312 w 328"/>
                  <a:gd name="T7" fmla="*/ 184 h 536"/>
                  <a:gd name="T8" fmla="*/ 312 w 328"/>
                  <a:gd name="T9" fmla="*/ 184 h 536"/>
                  <a:gd name="T10" fmla="*/ 296 w 328"/>
                  <a:gd name="T11" fmla="*/ 288 h 536"/>
                  <a:gd name="T12" fmla="*/ 296 w 328"/>
                  <a:gd name="T13" fmla="*/ 288 h 536"/>
                  <a:gd name="T14" fmla="*/ 264 w 328"/>
                  <a:gd name="T15" fmla="*/ 384 h 536"/>
                  <a:gd name="T16" fmla="*/ 264 w 328"/>
                  <a:gd name="T17" fmla="*/ 384 h 536"/>
                  <a:gd name="T18" fmla="*/ 224 w 328"/>
                  <a:gd name="T19" fmla="*/ 464 h 536"/>
                  <a:gd name="T20" fmla="*/ 224 w 328"/>
                  <a:gd name="T21" fmla="*/ 464 h 536"/>
                  <a:gd name="T22" fmla="*/ 168 w 328"/>
                  <a:gd name="T23" fmla="*/ 520 h 536"/>
                  <a:gd name="T24" fmla="*/ 168 w 328"/>
                  <a:gd name="T25" fmla="*/ 520 h 536"/>
                  <a:gd name="T26" fmla="*/ 136 w 328"/>
                  <a:gd name="T27" fmla="*/ 536 h 536"/>
                  <a:gd name="T28" fmla="*/ 136 w 328"/>
                  <a:gd name="T29" fmla="*/ 536 h 536"/>
                  <a:gd name="T30" fmla="*/ 96 w 328"/>
                  <a:gd name="T31" fmla="*/ 536 h 536"/>
                  <a:gd name="T32" fmla="*/ 96 w 328"/>
                  <a:gd name="T33" fmla="*/ 536 h 536"/>
                  <a:gd name="T34" fmla="*/ 48 w 328"/>
                  <a:gd name="T35" fmla="*/ 528 h 536"/>
                  <a:gd name="T36" fmla="*/ 48 w 328"/>
                  <a:gd name="T37" fmla="*/ 528 h 536"/>
                  <a:gd name="T38" fmla="*/ 0 w 328"/>
                  <a:gd name="T39" fmla="*/ 512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8" h="536">
                    <a:moveTo>
                      <a:pt x="328" y="0"/>
                    </a:moveTo>
                    <a:lnTo>
                      <a:pt x="320" y="88"/>
                    </a:lnTo>
                    <a:lnTo>
                      <a:pt x="320" y="88"/>
                    </a:lnTo>
                    <a:lnTo>
                      <a:pt x="312" y="184"/>
                    </a:lnTo>
                    <a:lnTo>
                      <a:pt x="312" y="184"/>
                    </a:lnTo>
                    <a:lnTo>
                      <a:pt x="296" y="288"/>
                    </a:lnTo>
                    <a:lnTo>
                      <a:pt x="296" y="288"/>
                    </a:lnTo>
                    <a:lnTo>
                      <a:pt x="264" y="384"/>
                    </a:lnTo>
                    <a:lnTo>
                      <a:pt x="264" y="384"/>
                    </a:lnTo>
                    <a:lnTo>
                      <a:pt x="224" y="464"/>
                    </a:lnTo>
                    <a:lnTo>
                      <a:pt x="224" y="464"/>
                    </a:lnTo>
                    <a:lnTo>
                      <a:pt x="168" y="520"/>
                    </a:lnTo>
                    <a:lnTo>
                      <a:pt x="168" y="520"/>
                    </a:lnTo>
                    <a:lnTo>
                      <a:pt x="136" y="536"/>
                    </a:lnTo>
                    <a:lnTo>
                      <a:pt x="136" y="536"/>
                    </a:lnTo>
                    <a:lnTo>
                      <a:pt x="96" y="536"/>
                    </a:lnTo>
                    <a:lnTo>
                      <a:pt x="96" y="536"/>
                    </a:lnTo>
                    <a:lnTo>
                      <a:pt x="48" y="528"/>
                    </a:lnTo>
                    <a:lnTo>
                      <a:pt x="48" y="528"/>
                    </a:lnTo>
                    <a:lnTo>
                      <a:pt x="0" y="512"/>
                    </a:lnTo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49" name="Freeform 211">
                <a:extLst>
                  <a:ext uri="{FF2B5EF4-FFF2-40B4-BE49-F238E27FC236}">
                    <a16:creationId xmlns:a16="http://schemas.microsoft.com/office/drawing/2014/main" id="{39505C50-E7BB-53F2-3737-78CA90564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99605" y="8322379"/>
                <a:ext cx="399875" cy="809030"/>
              </a:xfrm>
              <a:custGeom>
                <a:avLst/>
                <a:gdLst>
                  <a:gd name="T0" fmla="*/ 296 w 296"/>
                  <a:gd name="T1" fmla="*/ 0 h 576"/>
                  <a:gd name="T2" fmla="*/ 240 w 296"/>
                  <a:gd name="T3" fmla="*/ 80 h 576"/>
                  <a:gd name="T4" fmla="*/ 176 w 296"/>
                  <a:gd name="T5" fmla="*/ 144 h 576"/>
                  <a:gd name="T6" fmla="*/ 112 w 296"/>
                  <a:gd name="T7" fmla="*/ 208 h 576"/>
                  <a:gd name="T8" fmla="*/ 64 w 296"/>
                  <a:gd name="T9" fmla="*/ 288 h 576"/>
                  <a:gd name="T10" fmla="*/ 64 w 296"/>
                  <a:gd name="T11" fmla="*/ 288 h 576"/>
                  <a:gd name="T12" fmla="*/ 32 w 296"/>
                  <a:gd name="T13" fmla="*/ 408 h 576"/>
                  <a:gd name="T14" fmla="*/ 8 w 296"/>
                  <a:gd name="T15" fmla="*/ 536 h 576"/>
                  <a:gd name="T16" fmla="*/ 8 w 296"/>
                  <a:gd name="T17" fmla="*/ 536 h 576"/>
                  <a:gd name="T18" fmla="*/ 8 w 296"/>
                  <a:gd name="T19" fmla="*/ 544 h 576"/>
                  <a:gd name="T20" fmla="*/ 8 w 296"/>
                  <a:gd name="T21" fmla="*/ 560 h 576"/>
                  <a:gd name="T22" fmla="*/ 8 w 296"/>
                  <a:gd name="T23" fmla="*/ 576 h 576"/>
                  <a:gd name="T24" fmla="*/ 0 w 296"/>
                  <a:gd name="T25" fmla="*/ 576 h 576"/>
                  <a:gd name="T26" fmla="*/ 296 w 296"/>
                  <a:gd name="T27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6" h="576">
                    <a:moveTo>
                      <a:pt x="296" y="0"/>
                    </a:moveTo>
                    <a:lnTo>
                      <a:pt x="240" y="80"/>
                    </a:lnTo>
                    <a:lnTo>
                      <a:pt x="176" y="144"/>
                    </a:lnTo>
                    <a:lnTo>
                      <a:pt x="112" y="208"/>
                    </a:lnTo>
                    <a:lnTo>
                      <a:pt x="64" y="288"/>
                    </a:lnTo>
                    <a:lnTo>
                      <a:pt x="64" y="288"/>
                    </a:lnTo>
                    <a:lnTo>
                      <a:pt x="32" y="408"/>
                    </a:lnTo>
                    <a:lnTo>
                      <a:pt x="8" y="536"/>
                    </a:lnTo>
                    <a:lnTo>
                      <a:pt x="8" y="536"/>
                    </a:lnTo>
                    <a:lnTo>
                      <a:pt x="8" y="544"/>
                    </a:lnTo>
                    <a:lnTo>
                      <a:pt x="8" y="560"/>
                    </a:lnTo>
                    <a:lnTo>
                      <a:pt x="8" y="576"/>
                    </a:lnTo>
                    <a:lnTo>
                      <a:pt x="0" y="576"/>
                    </a:lnTo>
                    <a:lnTo>
                      <a:pt x="29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50" name="Freeform 212">
                <a:extLst>
                  <a:ext uri="{FF2B5EF4-FFF2-40B4-BE49-F238E27FC236}">
                    <a16:creationId xmlns:a16="http://schemas.microsoft.com/office/drawing/2014/main" id="{151E596F-69A5-BEF3-888D-DA802CE6A0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9480" y="8322379"/>
                <a:ext cx="365103" cy="730439"/>
              </a:xfrm>
              <a:custGeom>
                <a:avLst/>
                <a:gdLst>
                  <a:gd name="T0" fmla="*/ 0 w 272"/>
                  <a:gd name="T1" fmla="*/ 0 h 520"/>
                  <a:gd name="T2" fmla="*/ 16 w 272"/>
                  <a:gd name="T3" fmla="*/ 32 h 520"/>
                  <a:gd name="T4" fmla="*/ 40 w 272"/>
                  <a:gd name="T5" fmla="*/ 72 h 520"/>
                  <a:gd name="T6" fmla="*/ 56 w 272"/>
                  <a:gd name="T7" fmla="*/ 112 h 520"/>
                  <a:gd name="T8" fmla="*/ 80 w 272"/>
                  <a:gd name="T9" fmla="*/ 144 h 520"/>
                  <a:gd name="T10" fmla="*/ 80 w 272"/>
                  <a:gd name="T11" fmla="*/ 144 h 520"/>
                  <a:gd name="T12" fmla="*/ 112 w 272"/>
                  <a:gd name="T13" fmla="*/ 160 h 520"/>
                  <a:gd name="T14" fmla="*/ 144 w 272"/>
                  <a:gd name="T15" fmla="*/ 168 h 520"/>
                  <a:gd name="T16" fmla="*/ 176 w 272"/>
                  <a:gd name="T17" fmla="*/ 176 h 520"/>
                  <a:gd name="T18" fmla="*/ 200 w 272"/>
                  <a:gd name="T19" fmla="*/ 192 h 520"/>
                  <a:gd name="T20" fmla="*/ 200 w 272"/>
                  <a:gd name="T21" fmla="*/ 192 h 520"/>
                  <a:gd name="T22" fmla="*/ 216 w 272"/>
                  <a:gd name="T23" fmla="*/ 232 h 520"/>
                  <a:gd name="T24" fmla="*/ 216 w 272"/>
                  <a:gd name="T25" fmla="*/ 288 h 520"/>
                  <a:gd name="T26" fmla="*/ 216 w 272"/>
                  <a:gd name="T27" fmla="*/ 344 h 520"/>
                  <a:gd name="T28" fmla="*/ 216 w 272"/>
                  <a:gd name="T29" fmla="*/ 392 h 520"/>
                  <a:gd name="T30" fmla="*/ 216 w 272"/>
                  <a:gd name="T31" fmla="*/ 392 h 520"/>
                  <a:gd name="T32" fmla="*/ 224 w 272"/>
                  <a:gd name="T33" fmla="*/ 424 h 520"/>
                  <a:gd name="T34" fmla="*/ 240 w 272"/>
                  <a:gd name="T35" fmla="*/ 456 h 520"/>
                  <a:gd name="T36" fmla="*/ 256 w 272"/>
                  <a:gd name="T37" fmla="*/ 488 h 520"/>
                  <a:gd name="T38" fmla="*/ 272 w 272"/>
                  <a:gd name="T39" fmla="*/ 520 h 520"/>
                  <a:gd name="T40" fmla="*/ 0 w 272"/>
                  <a:gd name="T41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520">
                    <a:moveTo>
                      <a:pt x="0" y="0"/>
                    </a:moveTo>
                    <a:lnTo>
                      <a:pt x="16" y="32"/>
                    </a:lnTo>
                    <a:lnTo>
                      <a:pt x="40" y="72"/>
                    </a:lnTo>
                    <a:lnTo>
                      <a:pt x="56" y="112"/>
                    </a:lnTo>
                    <a:lnTo>
                      <a:pt x="80" y="144"/>
                    </a:lnTo>
                    <a:lnTo>
                      <a:pt x="80" y="144"/>
                    </a:lnTo>
                    <a:lnTo>
                      <a:pt x="112" y="160"/>
                    </a:lnTo>
                    <a:lnTo>
                      <a:pt x="144" y="168"/>
                    </a:lnTo>
                    <a:lnTo>
                      <a:pt x="176" y="176"/>
                    </a:lnTo>
                    <a:lnTo>
                      <a:pt x="200" y="192"/>
                    </a:lnTo>
                    <a:lnTo>
                      <a:pt x="200" y="192"/>
                    </a:lnTo>
                    <a:lnTo>
                      <a:pt x="216" y="232"/>
                    </a:lnTo>
                    <a:lnTo>
                      <a:pt x="216" y="288"/>
                    </a:lnTo>
                    <a:lnTo>
                      <a:pt x="216" y="344"/>
                    </a:lnTo>
                    <a:lnTo>
                      <a:pt x="216" y="392"/>
                    </a:lnTo>
                    <a:lnTo>
                      <a:pt x="216" y="392"/>
                    </a:lnTo>
                    <a:lnTo>
                      <a:pt x="224" y="424"/>
                    </a:lnTo>
                    <a:lnTo>
                      <a:pt x="240" y="456"/>
                    </a:lnTo>
                    <a:lnTo>
                      <a:pt x="256" y="488"/>
                    </a:lnTo>
                    <a:lnTo>
                      <a:pt x="272" y="5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51" name="Freeform 216">
                <a:extLst>
                  <a:ext uri="{FF2B5EF4-FFF2-40B4-BE49-F238E27FC236}">
                    <a16:creationId xmlns:a16="http://schemas.microsoft.com/office/drawing/2014/main" id="{9C7DAEEC-235F-DBAA-1314-146EA8DC18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0124" y="8604384"/>
                <a:ext cx="312946" cy="134069"/>
              </a:xfrm>
              <a:custGeom>
                <a:avLst/>
                <a:gdLst>
                  <a:gd name="T0" fmla="*/ 232 w 232"/>
                  <a:gd name="T1" fmla="*/ 0 h 96"/>
                  <a:gd name="T2" fmla="*/ 176 w 232"/>
                  <a:gd name="T3" fmla="*/ 40 h 96"/>
                  <a:gd name="T4" fmla="*/ 120 w 232"/>
                  <a:gd name="T5" fmla="*/ 64 h 96"/>
                  <a:gd name="T6" fmla="*/ 64 w 232"/>
                  <a:gd name="T7" fmla="*/ 80 h 96"/>
                  <a:gd name="T8" fmla="*/ 0 w 232"/>
                  <a:gd name="T9" fmla="*/ 96 h 96"/>
                  <a:gd name="T10" fmla="*/ 232 w 232"/>
                  <a:gd name="T11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2" h="96">
                    <a:moveTo>
                      <a:pt x="232" y="0"/>
                    </a:moveTo>
                    <a:lnTo>
                      <a:pt x="176" y="40"/>
                    </a:lnTo>
                    <a:lnTo>
                      <a:pt x="120" y="64"/>
                    </a:lnTo>
                    <a:lnTo>
                      <a:pt x="64" y="80"/>
                    </a:lnTo>
                    <a:lnTo>
                      <a:pt x="0" y="96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52" name="Freeform 218">
                <a:extLst>
                  <a:ext uri="{FF2B5EF4-FFF2-40B4-BE49-F238E27FC236}">
                    <a16:creationId xmlns:a16="http://schemas.microsoft.com/office/drawing/2014/main" id="{1EF522BB-364C-D1A8-19B3-4E911757A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0124" y="8604384"/>
                <a:ext cx="312946" cy="134069"/>
              </a:xfrm>
              <a:custGeom>
                <a:avLst/>
                <a:gdLst>
                  <a:gd name="T0" fmla="*/ 232 w 232"/>
                  <a:gd name="T1" fmla="*/ 0 h 96"/>
                  <a:gd name="T2" fmla="*/ 176 w 232"/>
                  <a:gd name="T3" fmla="*/ 40 h 96"/>
                  <a:gd name="T4" fmla="*/ 176 w 232"/>
                  <a:gd name="T5" fmla="*/ 40 h 96"/>
                  <a:gd name="T6" fmla="*/ 120 w 232"/>
                  <a:gd name="T7" fmla="*/ 64 h 96"/>
                  <a:gd name="T8" fmla="*/ 120 w 232"/>
                  <a:gd name="T9" fmla="*/ 64 h 96"/>
                  <a:gd name="T10" fmla="*/ 64 w 232"/>
                  <a:gd name="T11" fmla="*/ 80 h 96"/>
                  <a:gd name="T12" fmla="*/ 64 w 232"/>
                  <a:gd name="T13" fmla="*/ 80 h 96"/>
                  <a:gd name="T14" fmla="*/ 0 w 232"/>
                  <a:gd name="T15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" h="96">
                    <a:moveTo>
                      <a:pt x="232" y="0"/>
                    </a:moveTo>
                    <a:lnTo>
                      <a:pt x="176" y="40"/>
                    </a:lnTo>
                    <a:lnTo>
                      <a:pt x="176" y="40"/>
                    </a:lnTo>
                    <a:lnTo>
                      <a:pt x="120" y="64"/>
                    </a:lnTo>
                    <a:lnTo>
                      <a:pt x="120" y="64"/>
                    </a:lnTo>
                    <a:lnTo>
                      <a:pt x="64" y="80"/>
                    </a:lnTo>
                    <a:lnTo>
                      <a:pt x="64" y="80"/>
                    </a:lnTo>
                    <a:lnTo>
                      <a:pt x="0" y="96"/>
                    </a:lnTo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53" name="Freeform 219">
                <a:extLst>
                  <a:ext uri="{FF2B5EF4-FFF2-40B4-BE49-F238E27FC236}">
                    <a16:creationId xmlns:a16="http://schemas.microsoft.com/office/drawing/2014/main" id="{790B6F94-6FED-90C4-F345-81D9DB109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3163" y="8648301"/>
                <a:ext cx="310774" cy="159495"/>
              </a:xfrm>
              <a:custGeom>
                <a:avLst/>
                <a:gdLst>
                  <a:gd name="T0" fmla="*/ 232 w 232"/>
                  <a:gd name="T1" fmla="*/ 0 h 112"/>
                  <a:gd name="T2" fmla="*/ 184 w 232"/>
                  <a:gd name="T3" fmla="*/ 40 h 112"/>
                  <a:gd name="T4" fmla="*/ 120 w 232"/>
                  <a:gd name="T5" fmla="*/ 72 h 112"/>
                  <a:gd name="T6" fmla="*/ 56 w 232"/>
                  <a:gd name="T7" fmla="*/ 88 h 112"/>
                  <a:gd name="T8" fmla="*/ 0 w 232"/>
                  <a:gd name="T9" fmla="*/ 112 h 112"/>
                  <a:gd name="T10" fmla="*/ 232 w 232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2" h="112">
                    <a:moveTo>
                      <a:pt x="232" y="0"/>
                    </a:moveTo>
                    <a:lnTo>
                      <a:pt x="184" y="40"/>
                    </a:lnTo>
                    <a:lnTo>
                      <a:pt x="120" y="72"/>
                    </a:lnTo>
                    <a:lnTo>
                      <a:pt x="56" y="88"/>
                    </a:lnTo>
                    <a:lnTo>
                      <a:pt x="0" y="112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54" name="Freeform 220">
                <a:extLst>
                  <a:ext uri="{FF2B5EF4-FFF2-40B4-BE49-F238E27FC236}">
                    <a16:creationId xmlns:a16="http://schemas.microsoft.com/office/drawing/2014/main" id="{86044C26-F93F-ED1E-D2FE-CCDDEA7042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4031" y="8639057"/>
                <a:ext cx="299908" cy="379087"/>
              </a:xfrm>
              <a:custGeom>
                <a:avLst/>
                <a:gdLst>
                  <a:gd name="T0" fmla="*/ 224 w 224"/>
                  <a:gd name="T1" fmla="*/ 0 h 272"/>
                  <a:gd name="T2" fmla="*/ 184 w 224"/>
                  <a:gd name="T3" fmla="*/ 80 h 272"/>
                  <a:gd name="T4" fmla="*/ 128 w 224"/>
                  <a:gd name="T5" fmla="*/ 152 h 272"/>
                  <a:gd name="T6" fmla="*/ 72 w 224"/>
                  <a:gd name="T7" fmla="*/ 224 h 272"/>
                  <a:gd name="T8" fmla="*/ 0 w 224"/>
                  <a:gd name="T9" fmla="*/ 272 h 272"/>
                  <a:gd name="T10" fmla="*/ 224 w 224"/>
                  <a:gd name="T1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4" h="272">
                    <a:moveTo>
                      <a:pt x="224" y="0"/>
                    </a:moveTo>
                    <a:lnTo>
                      <a:pt x="184" y="80"/>
                    </a:lnTo>
                    <a:lnTo>
                      <a:pt x="128" y="152"/>
                    </a:lnTo>
                    <a:lnTo>
                      <a:pt x="72" y="224"/>
                    </a:lnTo>
                    <a:lnTo>
                      <a:pt x="0" y="272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55" name="Freeform 221">
                <a:extLst>
                  <a:ext uri="{FF2B5EF4-FFF2-40B4-BE49-F238E27FC236}">
                    <a16:creationId xmlns:a16="http://schemas.microsoft.com/office/drawing/2014/main" id="{0AF2B198-B82B-A2C3-995C-10A52D3BD8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3163" y="8648301"/>
                <a:ext cx="310774" cy="159495"/>
              </a:xfrm>
              <a:custGeom>
                <a:avLst/>
                <a:gdLst>
                  <a:gd name="T0" fmla="*/ 232 w 232"/>
                  <a:gd name="T1" fmla="*/ 0 h 112"/>
                  <a:gd name="T2" fmla="*/ 184 w 232"/>
                  <a:gd name="T3" fmla="*/ 40 h 112"/>
                  <a:gd name="T4" fmla="*/ 184 w 232"/>
                  <a:gd name="T5" fmla="*/ 40 h 112"/>
                  <a:gd name="T6" fmla="*/ 120 w 232"/>
                  <a:gd name="T7" fmla="*/ 72 h 112"/>
                  <a:gd name="T8" fmla="*/ 120 w 232"/>
                  <a:gd name="T9" fmla="*/ 72 h 112"/>
                  <a:gd name="T10" fmla="*/ 56 w 232"/>
                  <a:gd name="T11" fmla="*/ 88 h 112"/>
                  <a:gd name="T12" fmla="*/ 56 w 232"/>
                  <a:gd name="T13" fmla="*/ 88 h 112"/>
                  <a:gd name="T14" fmla="*/ 0 w 232"/>
                  <a:gd name="T15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" h="112">
                    <a:moveTo>
                      <a:pt x="232" y="0"/>
                    </a:moveTo>
                    <a:lnTo>
                      <a:pt x="184" y="40"/>
                    </a:lnTo>
                    <a:lnTo>
                      <a:pt x="184" y="40"/>
                    </a:lnTo>
                    <a:lnTo>
                      <a:pt x="120" y="72"/>
                    </a:lnTo>
                    <a:lnTo>
                      <a:pt x="120" y="72"/>
                    </a:lnTo>
                    <a:lnTo>
                      <a:pt x="56" y="88"/>
                    </a:lnTo>
                    <a:lnTo>
                      <a:pt x="56" y="88"/>
                    </a:lnTo>
                    <a:lnTo>
                      <a:pt x="0" y="112"/>
                    </a:lnTo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56" name="Freeform 223">
                <a:extLst>
                  <a:ext uri="{FF2B5EF4-FFF2-40B4-BE49-F238E27FC236}">
                    <a16:creationId xmlns:a16="http://schemas.microsoft.com/office/drawing/2014/main" id="{92E92820-E884-C080-1306-D99DD6265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3589" y="8807798"/>
                <a:ext cx="239055" cy="279694"/>
              </a:xfrm>
              <a:custGeom>
                <a:avLst/>
                <a:gdLst>
                  <a:gd name="T0" fmla="*/ 176 w 176"/>
                  <a:gd name="T1" fmla="*/ 0 h 200"/>
                  <a:gd name="T2" fmla="*/ 96 w 176"/>
                  <a:gd name="T3" fmla="*/ 112 h 200"/>
                  <a:gd name="T4" fmla="*/ 0 w 176"/>
                  <a:gd name="T5" fmla="*/ 200 h 200"/>
                  <a:gd name="T6" fmla="*/ 176 w 176"/>
                  <a:gd name="T7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6" h="200">
                    <a:moveTo>
                      <a:pt x="176" y="0"/>
                    </a:moveTo>
                    <a:lnTo>
                      <a:pt x="96" y="112"/>
                    </a:lnTo>
                    <a:lnTo>
                      <a:pt x="0" y="20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57" name="Freeform 227">
                <a:extLst>
                  <a:ext uri="{FF2B5EF4-FFF2-40B4-BE49-F238E27FC236}">
                    <a16:creationId xmlns:a16="http://schemas.microsoft.com/office/drawing/2014/main" id="{5809F993-DC16-EDA7-D773-BA7DF955B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2854" y="8548908"/>
                <a:ext cx="258616" cy="41606"/>
              </a:xfrm>
              <a:custGeom>
                <a:avLst/>
                <a:gdLst>
                  <a:gd name="T0" fmla="*/ 0 w 192"/>
                  <a:gd name="T1" fmla="*/ 0 h 32"/>
                  <a:gd name="T2" fmla="*/ 96 w 192"/>
                  <a:gd name="T3" fmla="*/ 24 h 32"/>
                  <a:gd name="T4" fmla="*/ 192 w 192"/>
                  <a:gd name="T5" fmla="*/ 32 h 32"/>
                  <a:gd name="T6" fmla="*/ 0 w 192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32">
                    <a:moveTo>
                      <a:pt x="0" y="0"/>
                    </a:moveTo>
                    <a:lnTo>
                      <a:pt x="96" y="24"/>
                    </a:lnTo>
                    <a:lnTo>
                      <a:pt x="192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58" name="Freeform 228">
                <a:extLst>
                  <a:ext uri="{FF2B5EF4-FFF2-40B4-BE49-F238E27FC236}">
                    <a16:creationId xmlns:a16="http://schemas.microsoft.com/office/drawing/2014/main" id="{FD9A7964-1A5D-ABD7-6A51-C99B21666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5894" y="8548908"/>
                <a:ext cx="343372" cy="335170"/>
              </a:xfrm>
              <a:custGeom>
                <a:avLst/>
                <a:gdLst>
                  <a:gd name="T0" fmla="*/ 0 w 256"/>
                  <a:gd name="T1" fmla="*/ 0 h 240"/>
                  <a:gd name="T2" fmla="*/ 64 w 256"/>
                  <a:gd name="T3" fmla="*/ 64 h 240"/>
                  <a:gd name="T4" fmla="*/ 128 w 256"/>
                  <a:gd name="T5" fmla="*/ 128 h 240"/>
                  <a:gd name="T6" fmla="*/ 192 w 256"/>
                  <a:gd name="T7" fmla="*/ 192 h 240"/>
                  <a:gd name="T8" fmla="*/ 256 w 256"/>
                  <a:gd name="T9" fmla="*/ 240 h 240"/>
                  <a:gd name="T10" fmla="*/ 0 w 256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6" h="240">
                    <a:moveTo>
                      <a:pt x="0" y="0"/>
                    </a:moveTo>
                    <a:lnTo>
                      <a:pt x="64" y="64"/>
                    </a:lnTo>
                    <a:lnTo>
                      <a:pt x="128" y="128"/>
                    </a:lnTo>
                    <a:lnTo>
                      <a:pt x="192" y="192"/>
                    </a:lnTo>
                    <a:lnTo>
                      <a:pt x="256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59" name="Freeform 229">
                <a:extLst>
                  <a:ext uri="{FF2B5EF4-FFF2-40B4-BE49-F238E27FC236}">
                    <a16:creationId xmlns:a16="http://schemas.microsoft.com/office/drawing/2014/main" id="{5215C566-BBEE-BF0C-3A73-565A7DBAD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2854" y="8548908"/>
                <a:ext cx="258616" cy="41606"/>
              </a:xfrm>
              <a:custGeom>
                <a:avLst/>
                <a:gdLst>
                  <a:gd name="T0" fmla="*/ 0 w 192"/>
                  <a:gd name="T1" fmla="*/ 0 h 32"/>
                  <a:gd name="T2" fmla="*/ 96 w 192"/>
                  <a:gd name="T3" fmla="*/ 24 h 32"/>
                  <a:gd name="T4" fmla="*/ 96 w 192"/>
                  <a:gd name="T5" fmla="*/ 24 h 32"/>
                  <a:gd name="T6" fmla="*/ 192 w 192"/>
                  <a:gd name="T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32">
                    <a:moveTo>
                      <a:pt x="0" y="0"/>
                    </a:moveTo>
                    <a:lnTo>
                      <a:pt x="96" y="24"/>
                    </a:lnTo>
                    <a:lnTo>
                      <a:pt x="96" y="24"/>
                    </a:lnTo>
                    <a:lnTo>
                      <a:pt x="192" y="32"/>
                    </a:lnTo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60" name="Freeform 232">
                <a:extLst>
                  <a:ext uri="{FF2B5EF4-FFF2-40B4-BE49-F238E27FC236}">
                    <a16:creationId xmlns:a16="http://schemas.microsoft.com/office/drawing/2014/main" id="{628A01AF-6AD1-C0B1-56DF-D84CD81AA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31989" y="8613631"/>
                <a:ext cx="97795" cy="473860"/>
              </a:xfrm>
              <a:custGeom>
                <a:avLst/>
                <a:gdLst>
                  <a:gd name="T0" fmla="*/ 16 w 72"/>
                  <a:gd name="T1" fmla="*/ 0 h 336"/>
                  <a:gd name="T2" fmla="*/ 16 w 72"/>
                  <a:gd name="T3" fmla="*/ 40 h 336"/>
                  <a:gd name="T4" fmla="*/ 8 w 72"/>
                  <a:gd name="T5" fmla="*/ 80 h 336"/>
                  <a:gd name="T6" fmla="*/ 0 w 72"/>
                  <a:gd name="T7" fmla="*/ 120 h 336"/>
                  <a:gd name="T8" fmla="*/ 0 w 72"/>
                  <a:gd name="T9" fmla="*/ 160 h 336"/>
                  <a:gd name="T10" fmla="*/ 0 w 72"/>
                  <a:gd name="T11" fmla="*/ 160 h 336"/>
                  <a:gd name="T12" fmla="*/ 16 w 72"/>
                  <a:gd name="T13" fmla="*/ 200 h 336"/>
                  <a:gd name="T14" fmla="*/ 40 w 72"/>
                  <a:gd name="T15" fmla="*/ 248 h 336"/>
                  <a:gd name="T16" fmla="*/ 56 w 72"/>
                  <a:gd name="T17" fmla="*/ 288 h 336"/>
                  <a:gd name="T18" fmla="*/ 72 w 72"/>
                  <a:gd name="T19" fmla="*/ 336 h 336"/>
                  <a:gd name="T20" fmla="*/ 16 w 72"/>
                  <a:gd name="T2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336">
                    <a:moveTo>
                      <a:pt x="16" y="0"/>
                    </a:moveTo>
                    <a:lnTo>
                      <a:pt x="16" y="40"/>
                    </a:lnTo>
                    <a:lnTo>
                      <a:pt x="8" y="80"/>
                    </a:lnTo>
                    <a:lnTo>
                      <a:pt x="0" y="120"/>
                    </a:lnTo>
                    <a:lnTo>
                      <a:pt x="0" y="160"/>
                    </a:lnTo>
                    <a:lnTo>
                      <a:pt x="0" y="160"/>
                    </a:lnTo>
                    <a:lnTo>
                      <a:pt x="16" y="200"/>
                    </a:lnTo>
                    <a:lnTo>
                      <a:pt x="40" y="248"/>
                    </a:lnTo>
                    <a:lnTo>
                      <a:pt x="56" y="288"/>
                    </a:lnTo>
                    <a:lnTo>
                      <a:pt x="72" y="336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8A746869-D8D9-5CE4-B5B3-C52228AAE8A7}"/>
                  </a:ext>
                </a:extLst>
              </p:cNvPr>
              <p:cNvSpPr/>
              <p:nvPr/>
            </p:nvSpPr>
            <p:spPr>
              <a:xfrm>
                <a:off x="9294083" y="7799795"/>
                <a:ext cx="469593" cy="692722"/>
              </a:xfrm>
              <a:custGeom>
                <a:avLst/>
                <a:gdLst>
                  <a:gd name="connsiteX0" fmla="*/ 0 w 783839"/>
                  <a:gd name="connsiteY0" fmla="*/ 0 h 1102439"/>
                  <a:gd name="connsiteX1" fmla="*/ 9921 w 783839"/>
                  <a:gd name="connsiteY1" fmla="*/ 49608 h 1102439"/>
                  <a:gd name="connsiteX2" fmla="*/ 19842 w 783839"/>
                  <a:gd name="connsiteY2" fmla="*/ 79373 h 1102439"/>
                  <a:gd name="connsiteX3" fmla="*/ 29763 w 783839"/>
                  <a:gd name="connsiteY3" fmla="*/ 168668 h 1102439"/>
                  <a:gd name="connsiteX4" fmla="*/ 29763 w 783839"/>
                  <a:gd name="connsiteY4" fmla="*/ 386943 h 1102439"/>
                  <a:gd name="connsiteX5" fmla="*/ 49605 w 783839"/>
                  <a:gd name="connsiteY5" fmla="*/ 446473 h 1102439"/>
                  <a:gd name="connsiteX6" fmla="*/ 79369 w 783839"/>
                  <a:gd name="connsiteY6" fmla="*/ 704434 h 1102439"/>
                  <a:gd name="connsiteX7" fmla="*/ 99211 w 783839"/>
                  <a:gd name="connsiteY7" fmla="*/ 763964 h 1102439"/>
                  <a:gd name="connsiteX8" fmla="*/ 109132 w 783839"/>
                  <a:gd name="connsiteY8" fmla="*/ 793729 h 1102439"/>
                  <a:gd name="connsiteX9" fmla="*/ 188502 w 783839"/>
                  <a:gd name="connsiteY9" fmla="*/ 863180 h 1102439"/>
                  <a:gd name="connsiteX10" fmla="*/ 218265 w 783839"/>
                  <a:gd name="connsiteY10" fmla="*/ 873102 h 1102439"/>
                  <a:gd name="connsiteX11" fmla="*/ 277792 w 783839"/>
                  <a:gd name="connsiteY11" fmla="*/ 902866 h 1102439"/>
                  <a:gd name="connsiteX12" fmla="*/ 297634 w 783839"/>
                  <a:gd name="connsiteY12" fmla="*/ 922710 h 1102439"/>
                  <a:gd name="connsiteX13" fmla="*/ 357161 w 783839"/>
                  <a:gd name="connsiteY13" fmla="*/ 942553 h 1102439"/>
                  <a:gd name="connsiteX14" fmla="*/ 377004 w 783839"/>
                  <a:gd name="connsiteY14" fmla="*/ 962396 h 1102439"/>
                  <a:gd name="connsiteX15" fmla="*/ 436531 w 783839"/>
                  <a:gd name="connsiteY15" fmla="*/ 982239 h 1102439"/>
                  <a:gd name="connsiteX16" fmla="*/ 466294 w 783839"/>
                  <a:gd name="connsiteY16" fmla="*/ 992161 h 1102439"/>
                  <a:gd name="connsiteX17" fmla="*/ 525821 w 783839"/>
                  <a:gd name="connsiteY17" fmla="*/ 1021926 h 1102439"/>
                  <a:gd name="connsiteX18" fmla="*/ 615111 w 783839"/>
                  <a:gd name="connsiteY18" fmla="*/ 1061612 h 1102439"/>
                  <a:gd name="connsiteX19" fmla="*/ 674638 w 783839"/>
                  <a:gd name="connsiteY19" fmla="*/ 1081455 h 1102439"/>
                  <a:gd name="connsiteX20" fmla="*/ 783771 w 783839"/>
                  <a:gd name="connsiteY20" fmla="*/ 1071534 h 110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83839" h="1102439">
                    <a:moveTo>
                      <a:pt x="0" y="0"/>
                    </a:moveTo>
                    <a:cubicBezTo>
                      <a:pt x="3307" y="16536"/>
                      <a:pt x="5831" y="33248"/>
                      <a:pt x="9921" y="49608"/>
                    </a:cubicBezTo>
                    <a:cubicBezTo>
                      <a:pt x="12457" y="59754"/>
                      <a:pt x="18123" y="69057"/>
                      <a:pt x="19842" y="79373"/>
                    </a:cubicBezTo>
                    <a:cubicBezTo>
                      <a:pt x="24765" y="108914"/>
                      <a:pt x="26456" y="138903"/>
                      <a:pt x="29763" y="168668"/>
                    </a:cubicBezTo>
                    <a:cubicBezTo>
                      <a:pt x="21561" y="267103"/>
                      <a:pt x="12142" y="292957"/>
                      <a:pt x="29763" y="386943"/>
                    </a:cubicBezTo>
                    <a:cubicBezTo>
                      <a:pt x="33617" y="407501"/>
                      <a:pt x="49605" y="446473"/>
                      <a:pt x="49605" y="446473"/>
                    </a:cubicBezTo>
                    <a:cubicBezTo>
                      <a:pt x="56040" y="562297"/>
                      <a:pt x="47355" y="608384"/>
                      <a:pt x="79369" y="704434"/>
                    </a:cubicBezTo>
                    <a:lnTo>
                      <a:pt x="99211" y="763964"/>
                    </a:lnTo>
                    <a:cubicBezTo>
                      <a:pt x="102518" y="773886"/>
                      <a:pt x="101737" y="786334"/>
                      <a:pt x="109132" y="793729"/>
                    </a:cubicBezTo>
                    <a:cubicBezTo>
                      <a:pt x="134996" y="819594"/>
                      <a:pt x="155686" y="846771"/>
                      <a:pt x="188502" y="863180"/>
                    </a:cubicBezTo>
                    <a:cubicBezTo>
                      <a:pt x="197856" y="867857"/>
                      <a:pt x="208911" y="868425"/>
                      <a:pt x="218265" y="873102"/>
                    </a:cubicBezTo>
                    <a:cubicBezTo>
                      <a:pt x="295186" y="911565"/>
                      <a:pt x="202990" y="877932"/>
                      <a:pt x="277792" y="902866"/>
                    </a:cubicBezTo>
                    <a:cubicBezTo>
                      <a:pt x="284406" y="909481"/>
                      <a:pt x="289268" y="918527"/>
                      <a:pt x="297634" y="922710"/>
                    </a:cubicBezTo>
                    <a:cubicBezTo>
                      <a:pt x="316341" y="932064"/>
                      <a:pt x="357161" y="942553"/>
                      <a:pt x="357161" y="942553"/>
                    </a:cubicBezTo>
                    <a:cubicBezTo>
                      <a:pt x="363775" y="949167"/>
                      <a:pt x="368637" y="958213"/>
                      <a:pt x="377004" y="962396"/>
                    </a:cubicBezTo>
                    <a:cubicBezTo>
                      <a:pt x="395711" y="971750"/>
                      <a:pt x="416689" y="975625"/>
                      <a:pt x="436531" y="982239"/>
                    </a:cubicBezTo>
                    <a:cubicBezTo>
                      <a:pt x="446452" y="985546"/>
                      <a:pt x="457593" y="986360"/>
                      <a:pt x="466294" y="992161"/>
                    </a:cubicBezTo>
                    <a:cubicBezTo>
                      <a:pt x="551589" y="1049027"/>
                      <a:pt x="443671" y="980849"/>
                      <a:pt x="525821" y="1021926"/>
                    </a:cubicBezTo>
                    <a:cubicBezTo>
                      <a:pt x="620153" y="1069094"/>
                      <a:pt x="461537" y="1010418"/>
                      <a:pt x="615111" y="1061612"/>
                    </a:cubicBezTo>
                    <a:lnTo>
                      <a:pt x="674638" y="1081455"/>
                    </a:lnTo>
                    <a:cubicBezTo>
                      <a:pt x="790358" y="1091976"/>
                      <a:pt x="783771" y="1127905"/>
                      <a:pt x="783771" y="1071534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8FB37CA6-12D3-3CDF-0D9C-CB4E66FD7218}"/>
                  </a:ext>
                </a:extLst>
              </p:cNvPr>
              <p:cNvSpPr/>
              <p:nvPr/>
            </p:nvSpPr>
            <p:spPr>
              <a:xfrm>
                <a:off x="9308162" y="7926042"/>
                <a:ext cx="1063636" cy="2025355"/>
              </a:xfrm>
              <a:custGeom>
                <a:avLst/>
                <a:gdLst>
                  <a:gd name="connsiteX0" fmla="*/ 6077 w 771706"/>
                  <a:gd name="connsiteY0" fmla="*/ 97228 h 1519189"/>
                  <a:gd name="connsiteX1" fmla="*/ 48612 w 771706"/>
                  <a:gd name="connsiteY1" fmla="*/ 54690 h 1519189"/>
                  <a:gd name="connsiteX2" fmla="*/ 66841 w 771706"/>
                  <a:gd name="connsiteY2" fmla="*/ 48614 h 1519189"/>
                  <a:gd name="connsiteX3" fmla="*/ 78994 w 771706"/>
                  <a:gd name="connsiteY3" fmla="*/ 30383 h 1519189"/>
                  <a:gd name="connsiteX4" fmla="*/ 133682 w 771706"/>
                  <a:gd name="connsiteY4" fmla="*/ 6076 h 1519189"/>
                  <a:gd name="connsiteX5" fmla="*/ 151911 w 771706"/>
                  <a:gd name="connsiteY5" fmla="*/ 0 h 1519189"/>
                  <a:gd name="connsiteX6" fmla="*/ 236981 w 771706"/>
                  <a:gd name="connsiteY6" fmla="*/ 12153 h 1519189"/>
                  <a:gd name="connsiteX7" fmla="*/ 273439 w 771706"/>
                  <a:gd name="connsiteY7" fmla="*/ 24307 h 1519189"/>
                  <a:gd name="connsiteX8" fmla="*/ 309898 w 771706"/>
                  <a:gd name="connsiteY8" fmla="*/ 48614 h 1519189"/>
                  <a:gd name="connsiteX9" fmla="*/ 328127 w 771706"/>
                  <a:gd name="connsiteY9" fmla="*/ 60767 h 1519189"/>
                  <a:gd name="connsiteX10" fmla="*/ 370662 w 771706"/>
                  <a:gd name="connsiteY10" fmla="*/ 115458 h 1519189"/>
                  <a:gd name="connsiteX11" fmla="*/ 382815 w 771706"/>
                  <a:gd name="connsiteY11" fmla="*/ 133688 h 1519189"/>
                  <a:gd name="connsiteX12" fmla="*/ 394968 w 771706"/>
                  <a:gd name="connsiteY12" fmla="*/ 151918 h 1519189"/>
                  <a:gd name="connsiteX13" fmla="*/ 425350 w 771706"/>
                  <a:gd name="connsiteY13" fmla="*/ 188379 h 1519189"/>
                  <a:gd name="connsiteX14" fmla="*/ 455732 w 771706"/>
                  <a:gd name="connsiteY14" fmla="*/ 243070 h 1519189"/>
                  <a:gd name="connsiteX15" fmla="*/ 467885 w 771706"/>
                  <a:gd name="connsiteY15" fmla="*/ 261300 h 1519189"/>
                  <a:gd name="connsiteX16" fmla="*/ 498267 w 771706"/>
                  <a:gd name="connsiteY16" fmla="*/ 315991 h 1519189"/>
                  <a:gd name="connsiteX17" fmla="*/ 510420 w 771706"/>
                  <a:gd name="connsiteY17" fmla="*/ 334221 h 1519189"/>
                  <a:gd name="connsiteX18" fmla="*/ 516496 w 771706"/>
                  <a:gd name="connsiteY18" fmla="*/ 352451 h 1519189"/>
                  <a:gd name="connsiteX19" fmla="*/ 540802 w 771706"/>
                  <a:gd name="connsiteY19" fmla="*/ 388912 h 1519189"/>
                  <a:gd name="connsiteX20" fmla="*/ 552955 w 771706"/>
                  <a:gd name="connsiteY20" fmla="*/ 425372 h 1519189"/>
                  <a:gd name="connsiteX21" fmla="*/ 559031 w 771706"/>
                  <a:gd name="connsiteY21" fmla="*/ 443603 h 1519189"/>
                  <a:gd name="connsiteX22" fmla="*/ 571184 w 771706"/>
                  <a:gd name="connsiteY22" fmla="*/ 461833 h 1519189"/>
                  <a:gd name="connsiteX23" fmla="*/ 589413 w 771706"/>
                  <a:gd name="connsiteY23" fmla="*/ 516524 h 1519189"/>
                  <a:gd name="connsiteX24" fmla="*/ 595490 w 771706"/>
                  <a:gd name="connsiteY24" fmla="*/ 534754 h 1519189"/>
                  <a:gd name="connsiteX25" fmla="*/ 607643 w 771706"/>
                  <a:gd name="connsiteY25" fmla="*/ 552984 h 1519189"/>
                  <a:gd name="connsiteX26" fmla="*/ 668407 w 771706"/>
                  <a:gd name="connsiteY26" fmla="*/ 735287 h 1519189"/>
                  <a:gd name="connsiteX27" fmla="*/ 686636 w 771706"/>
                  <a:gd name="connsiteY27" fmla="*/ 789978 h 1519189"/>
                  <a:gd name="connsiteX28" fmla="*/ 692712 w 771706"/>
                  <a:gd name="connsiteY28" fmla="*/ 808208 h 1519189"/>
                  <a:gd name="connsiteX29" fmla="*/ 698789 w 771706"/>
                  <a:gd name="connsiteY29" fmla="*/ 826438 h 1519189"/>
                  <a:gd name="connsiteX30" fmla="*/ 710942 w 771706"/>
                  <a:gd name="connsiteY30" fmla="*/ 875052 h 1519189"/>
                  <a:gd name="connsiteX31" fmla="*/ 717018 w 771706"/>
                  <a:gd name="connsiteY31" fmla="*/ 911513 h 1519189"/>
                  <a:gd name="connsiteX32" fmla="*/ 729171 w 771706"/>
                  <a:gd name="connsiteY32" fmla="*/ 947974 h 1519189"/>
                  <a:gd name="connsiteX33" fmla="*/ 747400 w 771706"/>
                  <a:gd name="connsiteY33" fmla="*/ 1033048 h 1519189"/>
                  <a:gd name="connsiteX34" fmla="*/ 765629 w 771706"/>
                  <a:gd name="connsiteY34" fmla="*/ 1276118 h 1519189"/>
                  <a:gd name="connsiteX35" fmla="*/ 771706 w 771706"/>
                  <a:gd name="connsiteY35" fmla="*/ 1312579 h 1519189"/>
                  <a:gd name="connsiteX36" fmla="*/ 765629 w 771706"/>
                  <a:gd name="connsiteY36" fmla="*/ 1464498 h 1519189"/>
                  <a:gd name="connsiteX37" fmla="*/ 747400 w 771706"/>
                  <a:gd name="connsiteY37" fmla="*/ 1500958 h 1519189"/>
                  <a:gd name="connsiteX38" fmla="*/ 729171 w 771706"/>
                  <a:gd name="connsiteY38" fmla="*/ 1507035 h 1519189"/>
                  <a:gd name="connsiteX39" fmla="*/ 710942 w 771706"/>
                  <a:gd name="connsiteY39" fmla="*/ 1519189 h 1519189"/>
                  <a:gd name="connsiteX40" fmla="*/ 638025 w 771706"/>
                  <a:gd name="connsiteY40" fmla="*/ 1500958 h 1519189"/>
                  <a:gd name="connsiteX41" fmla="*/ 601566 w 771706"/>
                  <a:gd name="connsiteY41" fmla="*/ 1476651 h 1519189"/>
                  <a:gd name="connsiteX42" fmla="*/ 583337 w 771706"/>
                  <a:gd name="connsiteY42" fmla="*/ 1464498 h 1519189"/>
                  <a:gd name="connsiteX43" fmla="*/ 528649 w 771706"/>
                  <a:gd name="connsiteY43" fmla="*/ 1421961 h 1519189"/>
                  <a:gd name="connsiteX44" fmla="*/ 510420 w 771706"/>
                  <a:gd name="connsiteY44" fmla="*/ 1409807 h 1519189"/>
                  <a:gd name="connsiteX45" fmla="*/ 455732 w 771706"/>
                  <a:gd name="connsiteY45" fmla="*/ 1391577 h 1519189"/>
                  <a:gd name="connsiteX46" fmla="*/ 437503 w 771706"/>
                  <a:gd name="connsiteY46" fmla="*/ 1385500 h 1519189"/>
                  <a:gd name="connsiteX47" fmla="*/ 401044 w 771706"/>
                  <a:gd name="connsiteY47" fmla="*/ 1361193 h 1519189"/>
                  <a:gd name="connsiteX48" fmla="*/ 364586 w 771706"/>
                  <a:gd name="connsiteY48" fmla="*/ 1349040 h 1519189"/>
                  <a:gd name="connsiteX49" fmla="*/ 346356 w 771706"/>
                  <a:gd name="connsiteY49" fmla="*/ 1336886 h 1519189"/>
                  <a:gd name="connsiteX50" fmla="*/ 309898 w 771706"/>
                  <a:gd name="connsiteY50" fmla="*/ 1324733 h 1519189"/>
                  <a:gd name="connsiteX51" fmla="*/ 291669 w 771706"/>
                  <a:gd name="connsiteY51" fmla="*/ 1318656 h 1519189"/>
                  <a:gd name="connsiteX52" fmla="*/ 273439 w 771706"/>
                  <a:gd name="connsiteY52" fmla="*/ 1312579 h 1519189"/>
                  <a:gd name="connsiteX53" fmla="*/ 255210 w 771706"/>
                  <a:gd name="connsiteY53" fmla="*/ 1306502 h 1519189"/>
                  <a:gd name="connsiteX54" fmla="*/ 194446 w 771706"/>
                  <a:gd name="connsiteY54" fmla="*/ 1294349 h 1519189"/>
                  <a:gd name="connsiteX55" fmla="*/ 97223 w 771706"/>
                  <a:gd name="connsiteY55" fmla="*/ 1276118 h 1519189"/>
                  <a:gd name="connsiteX56" fmla="*/ 78994 w 771706"/>
                  <a:gd name="connsiteY56" fmla="*/ 1270042 h 1519189"/>
                  <a:gd name="connsiteX57" fmla="*/ 60765 w 771706"/>
                  <a:gd name="connsiteY57" fmla="*/ 1233581 h 1519189"/>
                  <a:gd name="connsiteX58" fmla="*/ 36459 w 771706"/>
                  <a:gd name="connsiteY58" fmla="*/ 1178890 h 1519189"/>
                  <a:gd name="connsiteX59" fmla="*/ 24306 w 771706"/>
                  <a:gd name="connsiteY59" fmla="*/ 1081662 h 1519189"/>
                  <a:gd name="connsiteX60" fmla="*/ 30383 w 771706"/>
                  <a:gd name="connsiteY60" fmla="*/ 990511 h 1519189"/>
                  <a:gd name="connsiteX61" fmla="*/ 24306 w 771706"/>
                  <a:gd name="connsiteY61" fmla="*/ 966204 h 1519189"/>
                  <a:gd name="connsiteX62" fmla="*/ 12153 w 771706"/>
                  <a:gd name="connsiteY62" fmla="*/ 905436 h 1519189"/>
                  <a:gd name="connsiteX63" fmla="*/ 0 w 771706"/>
                  <a:gd name="connsiteY63" fmla="*/ 808208 h 1519189"/>
                  <a:gd name="connsiteX64" fmla="*/ 6077 w 771706"/>
                  <a:gd name="connsiteY64" fmla="*/ 644136 h 1519189"/>
                  <a:gd name="connsiteX65" fmla="*/ 12153 w 771706"/>
                  <a:gd name="connsiteY65" fmla="*/ 619829 h 1519189"/>
                  <a:gd name="connsiteX66" fmla="*/ 24306 w 771706"/>
                  <a:gd name="connsiteY66" fmla="*/ 546908 h 1519189"/>
                  <a:gd name="connsiteX67" fmla="*/ 18230 w 771706"/>
                  <a:gd name="connsiteY67" fmla="*/ 516524 h 1519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771706" h="1519189">
                    <a:moveTo>
                      <a:pt x="6077" y="97228"/>
                    </a:moveTo>
                    <a:cubicBezTo>
                      <a:pt x="23489" y="75461"/>
                      <a:pt x="26042" y="65976"/>
                      <a:pt x="48612" y="54690"/>
                    </a:cubicBezTo>
                    <a:cubicBezTo>
                      <a:pt x="54341" y="51825"/>
                      <a:pt x="60765" y="50639"/>
                      <a:pt x="66841" y="48614"/>
                    </a:cubicBezTo>
                    <a:cubicBezTo>
                      <a:pt x="70892" y="42537"/>
                      <a:pt x="73830" y="35547"/>
                      <a:pt x="78994" y="30383"/>
                    </a:cubicBezTo>
                    <a:cubicBezTo>
                      <a:pt x="93436" y="15940"/>
                      <a:pt x="115635" y="12092"/>
                      <a:pt x="133682" y="6076"/>
                    </a:cubicBezTo>
                    <a:lnTo>
                      <a:pt x="151911" y="0"/>
                    </a:lnTo>
                    <a:cubicBezTo>
                      <a:pt x="194141" y="4223"/>
                      <a:pt x="203941" y="2240"/>
                      <a:pt x="236981" y="12153"/>
                    </a:cubicBezTo>
                    <a:cubicBezTo>
                      <a:pt x="249251" y="15834"/>
                      <a:pt x="262780" y="17201"/>
                      <a:pt x="273439" y="24307"/>
                    </a:cubicBezTo>
                    <a:lnTo>
                      <a:pt x="309898" y="48614"/>
                    </a:lnTo>
                    <a:cubicBezTo>
                      <a:pt x="315974" y="52665"/>
                      <a:pt x="322963" y="55603"/>
                      <a:pt x="328127" y="60767"/>
                    </a:cubicBezTo>
                    <a:cubicBezTo>
                      <a:pt x="356685" y="89326"/>
                      <a:pt x="341589" y="71846"/>
                      <a:pt x="370662" y="115458"/>
                    </a:cubicBezTo>
                    <a:lnTo>
                      <a:pt x="382815" y="133688"/>
                    </a:lnTo>
                    <a:cubicBezTo>
                      <a:pt x="386866" y="139765"/>
                      <a:pt x="389804" y="146754"/>
                      <a:pt x="394968" y="151918"/>
                    </a:cubicBezTo>
                    <a:cubicBezTo>
                      <a:pt x="418361" y="175313"/>
                      <a:pt x="408430" y="162999"/>
                      <a:pt x="425350" y="188379"/>
                    </a:cubicBezTo>
                    <a:cubicBezTo>
                      <a:pt x="436044" y="220466"/>
                      <a:pt x="427873" y="201280"/>
                      <a:pt x="455732" y="243070"/>
                    </a:cubicBezTo>
                    <a:lnTo>
                      <a:pt x="467885" y="261300"/>
                    </a:lnTo>
                    <a:cubicBezTo>
                      <a:pt x="478579" y="293387"/>
                      <a:pt x="470408" y="274201"/>
                      <a:pt x="498267" y="315991"/>
                    </a:cubicBezTo>
                    <a:lnTo>
                      <a:pt x="510420" y="334221"/>
                    </a:lnTo>
                    <a:cubicBezTo>
                      <a:pt x="512445" y="340298"/>
                      <a:pt x="513385" y="346852"/>
                      <a:pt x="516496" y="352451"/>
                    </a:cubicBezTo>
                    <a:cubicBezTo>
                      <a:pt x="523589" y="365220"/>
                      <a:pt x="540802" y="388912"/>
                      <a:pt x="540802" y="388912"/>
                    </a:cubicBezTo>
                    <a:lnTo>
                      <a:pt x="552955" y="425372"/>
                    </a:lnTo>
                    <a:cubicBezTo>
                      <a:pt x="554980" y="431449"/>
                      <a:pt x="555478" y="438273"/>
                      <a:pt x="559031" y="443603"/>
                    </a:cubicBezTo>
                    <a:lnTo>
                      <a:pt x="571184" y="461833"/>
                    </a:lnTo>
                    <a:lnTo>
                      <a:pt x="589413" y="516524"/>
                    </a:lnTo>
                    <a:cubicBezTo>
                      <a:pt x="591439" y="522601"/>
                      <a:pt x="591937" y="529424"/>
                      <a:pt x="595490" y="534754"/>
                    </a:cubicBezTo>
                    <a:lnTo>
                      <a:pt x="607643" y="552984"/>
                    </a:lnTo>
                    <a:lnTo>
                      <a:pt x="668407" y="735287"/>
                    </a:lnTo>
                    <a:lnTo>
                      <a:pt x="686636" y="789978"/>
                    </a:lnTo>
                    <a:lnTo>
                      <a:pt x="692712" y="808208"/>
                    </a:lnTo>
                    <a:cubicBezTo>
                      <a:pt x="694738" y="814285"/>
                      <a:pt x="697236" y="820224"/>
                      <a:pt x="698789" y="826438"/>
                    </a:cubicBezTo>
                    <a:cubicBezTo>
                      <a:pt x="702840" y="842643"/>
                      <a:pt x="708196" y="858576"/>
                      <a:pt x="710942" y="875052"/>
                    </a:cubicBezTo>
                    <a:cubicBezTo>
                      <a:pt x="712967" y="887206"/>
                      <a:pt x="714030" y="899560"/>
                      <a:pt x="717018" y="911513"/>
                    </a:cubicBezTo>
                    <a:cubicBezTo>
                      <a:pt x="720125" y="923942"/>
                      <a:pt x="726064" y="935545"/>
                      <a:pt x="729171" y="947974"/>
                    </a:cubicBezTo>
                    <a:cubicBezTo>
                      <a:pt x="744312" y="1008541"/>
                      <a:pt x="738578" y="980112"/>
                      <a:pt x="747400" y="1033048"/>
                    </a:cubicBezTo>
                    <a:cubicBezTo>
                      <a:pt x="748580" y="1050161"/>
                      <a:pt x="758977" y="1219573"/>
                      <a:pt x="765629" y="1276118"/>
                    </a:cubicBezTo>
                    <a:cubicBezTo>
                      <a:pt x="767069" y="1288355"/>
                      <a:pt x="769680" y="1300425"/>
                      <a:pt x="771706" y="1312579"/>
                    </a:cubicBezTo>
                    <a:cubicBezTo>
                      <a:pt x="769680" y="1363219"/>
                      <a:pt x="769240" y="1413947"/>
                      <a:pt x="765629" y="1464498"/>
                    </a:cubicBezTo>
                    <a:cubicBezTo>
                      <a:pt x="764962" y="1473839"/>
                      <a:pt x="754306" y="1495433"/>
                      <a:pt x="747400" y="1500958"/>
                    </a:cubicBezTo>
                    <a:cubicBezTo>
                      <a:pt x="742399" y="1504959"/>
                      <a:pt x="734900" y="1504170"/>
                      <a:pt x="729171" y="1507035"/>
                    </a:cubicBezTo>
                    <a:cubicBezTo>
                      <a:pt x="722639" y="1510301"/>
                      <a:pt x="717018" y="1515138"/>
                      <a:pt x="710942" y="1519189"/>
                    </a:cubicBezTo>
                    <a:cubicBezTo>
                      <a:pt x="692716" y="1516151"/>
                      <a:pt x="654076" y="1511659"/>
                      <a:pt x="638025" y="1500958"/>
                    </a:cubicBezTo>
                    <a:lnTo>
                      <a:pt x="601566" y="1476651"/>
                    </a:lnTo>
                    <a:cubicBezTo>
                      <a:pt x="595490" y="1472600"/>
                      <a:pt x="588501" y="1469662"/>
                      <a:pt x="583337" y="1464498"/>
                    </a:cubicBezTo>
                    <a:cubicBezTo>
                      <a:pt x="554779" y="1435938"/>
                      <a:pt x="572260" y="1451037"/>
                      <a:pt x="528649" y="1421961"/>
                    </a:cubicBezTo>
                    <a:cubicBezTo>
                      <a:pt x="522573" y="1417910"/>
                      <a:pt x="517348" y="1412116"/>
                      <a:pt x="510420" y="1409807"/>
                    </a:cubicBezTo>
                    <a:lnTo>
                      <a:pt x="455732" y="1391577"/>
                    </a:lnTo>
                    <a:cubicBezTo>
                      <a:pt x="449656" y="1389551"/>
                      <a:pt x="442832" y="1389053"/>
                      <a:pt x="437503" y="1385500"/>
                    </a:cubicBezTo>
                    <a:cubicBezTo>
                      <a:pt x="425350" y="1377398"/>
                      <a:pt x="414901" y="1365812"/>
                      <a:pt x="401044" y="1361193"/>
                    </a:cubicBezTo>
                    <a:lnTo>
                      <a:pt x="364586" y="1349040"/>
                    </a:lnTo>
                    <a:cubicBezTo>
                      <a:pt x="358509" y="1344989"/>
                      <a:pt x="353030" y="1339852"/>
                      <a:pt x="346356" y="1336886"/>
                    </a:cubicBezTo>
                    <a:cubicBezTo>
                      <a:pt x="334650" y="1331683"/>
                      <a:pt x="322051" y="1328784"/>
                      <a:pt x="309898" y="1324733"/>
                    </a:cubicBezTo>
                    <a:lnTo>
                      <a:pt x="291669" y="1318656"/>
                    </a:lnTo>
                    <a:lnTo>
                      <a:pt x="273439" y="1312579"/>
                    </a:lnTo>
                    <a:cubicBezTo>
                      <a:pt x="267363" y="1310553"/>
                      <a:pt x="261491" y="1307758"/>
                      <a:pt x="255210" y="1306502"/>
                    </a:cubicBezTo>
                    <a:cubicBezTo>
                      <a:pt x="234955" y="1302451"/>
                      <a:pt x="214821" y="1297745"/>
                      <a:pt x="194446" y="1294349"/>
                    </a:cubicBezTo>
                    <a:cubicBezTo>
                      <a:pt x="172369" y="1290669"/>
                      <a:pt x="111798" y="1280976"/>
                      <a:pt x="97223" y="1276118"/>
                    </a:cubicBezTo>
                    <a:lnTo>
                      <a:pt x="78994" y="1270042"/>
                    </a:lnTo>
                    <a:cubicBezTo>
                      <a:pt x="44161" y="1217788"/>
                      <a:pt x="85925" y="1283904"/>
                      <a:pt x="60765" y="1233581"/>
                    </a:cubicBezTo>
                    <a:cubicBezTo>
                      <a:pt x="45282" y="1202613"/>
                      <a:pt x="44297" y="1225925"/>
                      <a:pt x="36459" y="1178890"/>
                    </a:cubicBezTo>
                    <a:cubicBezTo>
                      <a:pt x="27037" y="1122350"/>
                      <a:pt x="31609" y="1154690"/>
                      <a:pt x="24306" y="1081662"/>
                    </a:cubicBezTo>
                    <a:cubicBezTo>
                      <a:pt x="26332" y="1051278"/>
                      <a:pt x="30383" y="1020962"/>
                      <a:pt x="30383" y="990511"/>
                    </a:cubicBezTo>
                    <a:cubicBezTo>
                      <a:pt x="30383" y="982159"/>
                      <a:pt x="26056" y="974370"/>
                      <a:pt x="24306" y="966204"/>
                    </a:cubicBezTo>
                    <a:cubicBezTo>
                      <a:pt x="19978" y="946005"/>
                      <a:pt x="15549" y="925812"/>
                      <a:pt x="12153" y="905436"/>
                    </a:cubicBezTo>
                    <a:cubicBezTo>
                      <a:pt x="2731" y="848896"/>
                      <a:pt x="7303" y="881236"/>
                      <a:pt x="0" y="808208"/>
                    </a:cubicBezTo>
                    <a:cubicBezTo>
                      <a:pt x="2026" y="753517"/>
                      <a:pt x="2554" y="698751"/>
                      <a:pt x="6077" y="644136"/>
                    </a:cubicBezTo>
                    <a:cubicBezTo>
                      <a:pt x="6615" y="635802"/>
                      <a:pt x="10614" y="628038"/>
                      <a:pt x="12153" y="619829"/>
                    </a:cubicBezTo>
                    <a:cubicBezTo>
                      <a:pt x="16694" y="595609"/>
                      <a:pt x="24306" y="546908"/>
                      <a:pt x="24306" y="546908"/>
                    </a:cubicBezTo>
                    <a:lnTo>
                      <a:pt x="18230" y="516524"/>
                    </a:lnTo>
                  </a:path>
                </a:pathLst>
              </a:custGeom>
              <a:ln w="28575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FE4ED9C2-C11C-8A1D-901B-F7279631C8DD}"/>
                  </a:ext>
                </a:extLst>
              </p:cNvPr>
              <p:cNvSpPr/>
              <p:nvPr/>
            </p:nvSpPr>
            <p:spPr>
              <a:xfrm>
                <a:off x="8088432" y="7970943"/>
                <a:ext cx="1031996" cy="1980454"/>
              </a:xfrm>
              <a:custGeom>
                <a:avLst/>
                <a:gdLst>
                  <a:gd name="connsiteX0" fmla="*/ 741323 w 760953"/>
                  <a:gd name="connsiteY0" fmla="*/ 78998 h 1507036"/>
                  <a:gd name="connsiteX1" fmla="*/ 710941 w 760953"/>
                  <a:gd name="connsiteY1" fmla="*/ 72921 h 1507036"/>
                  <a:gd name="connsiteX2" fmla="*/ 674483 w 760953"/>
                  <a:gd name="connsiteY2" fmla="*/ 48614 h 1507036"/>
                  <a:gd name="connsiteX3" fmla="*/ 656253 w 760953"/>
                  <a:gd name="connsiteY3" fmla="*/ 36461 h 1507036"/>
                  <a:gd name="connsiteX4" fmla="*/ 638024 w 760953"/>
                  <a:gd name="connsiteY4" fmla="*/ 24307 h 1507036"/>
                  <a:gd name="connsiteX5" fmla="*/ 619795 w 760953"/>
                  <a:gd name="connsiteY5" fmla="*/ 18230 h 1507036"/>
                  <a:gd name="connsiteX6" fmla="*/ 583336 w 760953"/>
                  <a:gd name="connsiteY6" fmla="*/ 0 h 1507036"/>
                  <a:gd name="connsiteX7" fmla="*/ 516496 w 760953"/>
                  <a:gd name="connsiteY7" fmla="*/ 6077 h 1507036"/>
                  <a:gd name="connsiteX8" fmla="*/ 473961 w 760953"/>
                  <a:gd name="connsiteY8" fmla="*/ 18230 h 1507036"/>
                  <a:gd name="connsiteX9" fmla="*/ 455732 w 760953"/>
                  <a:gd name="connsiteY9" fmla="*/ 30384 h 1507036"/>
                  <a:gd name="connsiteX10" fmla="*/ 437502 w 760953"/>
                  <a:gd name="connsiteY10" fmla="*/ 36461 h 1507036"/>
                  <a:gd name="connsiteX11" fmla="*/ 401044 w 760953"/>
                  <a:gd name="connsiteY11" fmla="*/ 60768 h 1507036"/>
                  <a:gd name="connsiteX12" fmla="*/ 382814 w 760953"/>
                  <a:gd name="connsiteY12" fmla="*/ 72921 h 1507036"/>
                  <a:gd name="connsiteX13" fmla="*/ 358509 w 760953"/>
                  <a:gd name="connsiteY13" fmla="*/ 109382 h 1507036"/>
                  <a:gd name="connsiteX14" fmla="*/ 346356 w 760953"/>
                  <a:gd name="connsiteY14" fmla="*/ 127612 h 1507036"/>
                  <a:gd name="connsiteX15" fmla="*/ 328127 w 760953"/>
                  <a:gd name="connsiteY15" fmla="*/ 164072 h 1507036"/>
                  <a:gd name="connsiteX16" fmla="*/ 322050 w 760953"/>
                  <a:gd name="connsiteY16" fmla="*/ 182303 h 1507036"/>
                  <a:gd name="connsiteX17" fmla="*/ 297745 w 760953"/>
                  <a:gd name="connsiteY17" fmla="*/ 218763 h 1507036"/>
                  <a:gd name="connsiteX18" fmla="*/ 273439 w 760953"/>
                  <a:gd name="connsiteY18" fmla="*/ 255224 h 1507036"/>
                  <a:gd name="connsiteX19" fmla="*/ 261286 w 760953"/>
                  <a:gd name="connsiteY19" fmla="*/ 273454 h 1507036"/>
                  <a:gd name="connsiteX20" fmla="*/ 255210 w 760953"/>
                  <a:gd name="connsiteY20" fmla="*/ 291684 h 1507036"/>
                  <a:gd name="connsiteX21" fmla="*/ 230904 w 760953"/>
                  <a:gd name="connsiteY21" fmla="*/ 328145 h 1507036"/>
                  <a:gd name="connsiteX22" fmla="*/ 200522 w 760953"/>
                  <a:gd name="connsiteY22" fmla="*/ 382836 h 1507036"/>
                  <a:gd name="connsiteX23" fmla="*/ 188369 w 760953"/>
                  <a:gd name="connsiteY23" fmla="*/ 401066 h 1507036"/>
                  <a:gd name="connsiteX24" fmla="*/ 182293 w 760953"/>
                  <a:gd name="connsiteY24" fmla="*/ 419296 h 1507036"/>
                  <a:gd name="connsiteX25" fmla="*/ 170140 w 760953"/>
                  <a:gd name="connsiteY25" fmla="*/ 437527 h 1507036"/>
                  <a:gd name="connsiteX26" fmla="*/ 145834 w 760953"/>
                  <a:gd name="connsiteY26" fmla="*/ 492217 h 1507036"/>
                  <a:gd name="connsiteX27" fmla="*/ 139758 w 760953"/>
                  <a:gd name="connsiteY27" fmla="*/ 510448 h 1507036"/>
                  <a:gd name="connsiteX28" fmla="*/ 127605 w 760953"/>
                  <a:gd name="connsiteY28" fmla="*/ 528678 h 1507036"/>
                  <a:gd name="connsiteX29" fmla="*/ 103299 w 760953"/>
                  <a:gd name="connsiteY29" fmla="*/ 583369 h 1507036"/>
                  <a:gd name="connsiteX30" fmla="*/ 97223 w 760953"/>
                  <a:gd name="connsiteY30" fmla="*/ 601599 h 1507036"/>
                  <a:gd name="connsiteX31" fmla="*/ 85070 w 760953"/>
                  <a:gd name="connsiteY31" fmla="*/ 710981 h 1507036"/>
                  <a:gd name="connsiteX32" fmla="*/ 66841 w 760953"/>
                  <a:gd name="connsiteY32" fmla="*/ 808209 h 1507036"/>
                  <a:gd name="connsiteX33" fmla="*/ 60764 w 760953"/>
                  <a:gd name="connsiteY33" fmla="*/ 826439 h 1507036"/>
                  <a:gd name="connsiteX34" fmla="*/ 48611 w 760953"/>
                  <a:gd name="connsiteY34" fmla="*/ 887207 h 1507036"/>
                  <a:gd name="connsiteX35" fmla="*/ 42535 w 760953"/>
                  <a:gd name="connsiteY35" fmla="*/ 911514 h 1507036"/>
                  <a:gd name="connsiteX36" fmla="*/ 36459 w 760953"/>
                  <a:gd name="connsiteY36" fmla="*/ 960128 h 1507036"/>
                  <a:gd name="connsiteX37" fmla="*/ 30382 w 760953"/>
                  <a:gd name="connsiteY37" fmla="*/ 1002665 h 1507036"/>
                  <a:gd name="connsiteX38" fmla="*/ 18229 w 760953"/>
                  <a:gd name="connsiteY38" fmla="*/ 1057356 h 1507036"/>
                  <a:gd name="connsiteX39" fmla="*/ 12153 w 760953"/>
                  <a:gd name="connsiteY39" fmla="*/ 1118123 h 1507036"/>
                  <a:gd name="connsiteX40" fmla="*/ 6076 w 760953"/>
                  <a:gd name="connsiteY40" fmla="*/ 1221428 h 1507036"/>
                  <a:gd name="connsiteX41" fmla="*/ 0 w 760953"/>
                  <a:gd name="connsiteY41" fmla="*/ 1300426 h 1507036"/>
                  <a:gd name="connsiteX42" fmla="*/ 12153 w 760953"/>
                  <a:gd name="connsiteY42" fmla="*/ 1397654 h 1507036"/>
                  <a:gd name="connsiteX43" fmla="*/ 24306 w 760953"/>
                  <a:gd name="connsiteY43" fmla="*/ 1434115 h 1507036"/>
                  <a:gd name="connsiteX44" fmla="*/ 30382 w 760953"/>
                  <a:gd name="connsiteY44" fmla="*/ 1452345 h 1507036"/>
                  <a:gd name="connsiteX45" fmla="*/ 72917 w 760953"/>
                  <a:gd name="connsiteY45" fmla="*/ 1500959 h 1507036"/>
                  <a:gd name="connsiteX46" fmla="*/ 97223 w 760953"/>
                  <a:gd name="connsiteY46" fmla="*/ 1507036 h 1507036"/>
                  <a:gd name="connsiteX47" fmla="*/ 157987 w 760953"/>
                  <a:gd name="connsiteY47" fmla="*/ 1494882 h 1507036"/>
                  <a:gd name="connsiteX48" fmla="*/ 176216 w 760953"/>
                  <a:gd name="connsiteY48" fmla="*/ 1488805 h 1507036"/>
                  <a:gd name="connsiteX49" fmla="*/ 212675 w 760953"/>
                  <a:gd name="connsiteY49" fmla="*/ 1458422 h 1507036"/>
                  <a:gd name="connsiteX50" fmla="*/ 230904 w 760953"/>
                  <a:gd name="connsiteY50" fmla="*/ 1446268 h 1507036"/>
                  <a:gd name="connsiteX51" fmla="*/ 261286 w 760953"/>
                  <a:gd name="connsiteY51" fmla="*/ 1415884 h 1507036"/>
                  <a:gd name="connsiteX52" fmla="*/ 273439 w 760953"/>
                  <a:gd name="connsiteY52" fmla="*/ 1397654 h 1507036"/>
                  <a:gd name="connsiteX53" fmla="*/ 309897 w 760953"/>
                  <a:gd name="connsiteY53" fmla="*/ 1373347 h 1507036"/>
                  <a:gd name="connsiteX54" fmla="*/ 358509 w 760953"/>
                  <a:gd name="connsiteY54" fmla="*/ 1330810 h 1507036"/>
                  <a:gd name="connsiteX55" fmla="*/ 394967 w 760953"/>
                  <a:gd name="connsiteY55" fmla="*/ 1306503 h 1507036"/>
                  <a:gd name="connsiteX56" fmla="*/ 413197 w 760953"/>
                  <a:gd name="connsiteY56" fmla="*/ 1294349 h 1507036"/>
                  <a:gd name="connsiteX57" fmla="*/ 431426 w 760953"/>
                  <a:gd name="connsiteY57" fmla="*/ 1288273 h 1507036"/>
                  <a:gd name="connsiteX58" fmla="*/ 486114 w 760953"/>
                  <a:gd name="connsiteY58" fmla="*/ 1263965 h 1507036"/>
                  <a:gd name="connsiteX59" fmla="*/ 504343 w 760953"/>
                  <a:gd name="connsiteY59" fmla="*/ 1257889 h 1507036"/>
                  <a:gd name="connsiteX60" fmla="*/ 522572 w 760953"/>
                  <a:gd name="connsiteY60" fmla="*/ 1251812 h 1507036"/>
                  <a:gd name="connsiteX61" fmla="*/ 552954 w 760953"/>
                  <a:gd name="connsiteY61" fmla="*/ 1245735 h 1507036"/>
                  <a:gd name="connsiteX62" fmla="*/ 619795 w 760953"/>
                  <a:gd name="connsiteY62" fmla="*/ 1245735 h 1507036"/>
                  <a:gd name="connsiteX63" fmla="*/ 656253 w 760953"/>
                  <a:gd name="connsiteY63" fmla="*/ 1233582 h 1507036"/>
                  <a:gd name="connsiteX64" fmla="*/ 674483 w 760953"/>
                  <a:gd name="connsiteY64" fmla="*/ 1227505 h 1507036"/>
                  <a:gd name="connsiteX65" fmla="*/ 723094 w 760953"/>
                  <a:gd name="connsiteY65" fmla="*/ 1184968 h 1507036"/>
                  <a:gd name="connsiteX66" fmla="*/ 735247 w 760953"/>
                  <a:gd name="connsiteY66" fmla="*/ 1148507 h 1507036"/>
                  <a:gd name="connsiteX67" fmla="*/ 741323 w 760953"/>
                  <a:gd name="connsiteY67" fmla="*/ 1130277 h 1507036"/>
                  <a:gd name="connsiteX68" fmla="*/ 747400 w 760953"/>
                  <a:gd name="connsiteY68" fmla="*/ 1093816 h 1507036"/>
                  <a:gd name="connsiteX69" fmla="*/ 753476 w 760953"/>
                  <a:gd name="connsiteY69" fmla="*/ 565138 h 1507036"/>
                  <a:gd name="connsiteX70" fmla="*/ 735247 w 760953"/>
                  <a:gd name="connsiteY70" fmla="*/ 498294 h 1507036"/>
                  <a:gd name="connsiteX71" fmla="*/ 717018 w 760953"/>
                  <a:gd name="connsiteY71" fmla="*/ 486141 h 1507036"/>
                  <a:gd name="connsiteX72" fmla="*/ 698788 w 760953"/>
                  <a:gd name="connsiteY72" fmla="*/ 467910 h 1507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760953" h="1507036">
                    <a:moveTo>
                      <a:pt x="741323" y="78998"/>
                    </a:moveTo>
                    <a:cubicBezTo>
                      <a:pt x="731196" y="76972"/>
                      <a:pt x="720343" y="77195"/>
                      <a:pt x="710941" y="72921"/>
                    </a:cubicBezTo>
                    <a:cubicBezTo>
                      <a:pt x="697644" y="66877"/>
                      <a:pt x="686636" y="56716"/>
                      <a:pt x="674483" y="48614"/>
                    </a:cubicBezTo>
                    <a:lnTo>
                      <a:pt x="656253" y="36461"/>
                    </a:lnTo>
                    <a:cubicBezTo>
                      <a:pt x="650177" y="32410"/>
                      <a:pt x="644952" y="26617"/>
                      <a:pt x="638024" y="24307"/>
                    </a:cubicBezTo>
                    <a:cubicBezTo>
                      <a:pt x="631948" y="22281"/>
                      <a:pt x="625524" y="21095"/>
                      <a:pt x="619795" y="18230"/>
                    </a:cubicBezTo>
                    <a:cubicBezTo>
                      <a:pt x="572680" y="-5329"/>
                      <a:pt x="629155" y="15274"/>
                      <a:pt x="583336" y="0"/>
                    </a:cubicBezTo>
                    <a:cubicBezTo>
                      <a:pt x="561056" y="2026"/>
                      <a:pt x="538672" y="3120"/>
                      <a:pt x="516496" y="6077"/>
                    </a:cubicBezTo>
                    <a:cubicBezTo>
                      <a:pt x="503783" y="7772"/>
                      <a:pt x="486456" y="14065"/>
                      <a:pt x="473961" y="18230"/>
                    </a:cubicBezTo>
                    <a:cubicBezTo>
                      <a:pt x="467885" y="22281"/>
                      <a:pt x="462264" y="27118"/>
                      <a:pt x="455732" y="30384"/>
                    </a:cubicBezTo>
                    <a:cubicBezTo>
                      <a:pt x="450003" y="33249"/>
                      <a:pt x="443101" y="33350"/>
                      <a:pt x="437502" y="36461"/>
                    </a:cubicBezTo>
                    <a:cubicBezTo>
                      <a:pt x="424734" y="43555"/>
                      <a:pt x="413197" y="52666"/>
                      <a:pt x="401044" y="60768"/>
                    </a:cubicBezTo>
                    <a:lnTo>
                      <a:pt x="382814" y="72921"/>
                    </a:lnTo>
                    <a:lnTo>
                      <a:pt x="358509" y="109382"/>
                    </a:lnTo>
                    <a:lnTo>
                      <a:pt x="346356" y="127612"/>
                    </a:lnTo>
                    <a:cubicBezTo>
                      <a:pt x="331085" y="173430"/>
                      <a:pt x="351684" y="116957"/>
                      <a:pt x="328127" y="164072"/>
                    </a:cubicBezTo>
                    <a:cubicBezTo>
                      <a:pt x="325262" y="169801"/>
                      <a:pt x="325161" y="176703"/>
                      <a:pt x="322050" y="182303"/>
                    </a:cubicBezTo>
                    <a:cubicBezTo>
                      <a:pt x="314957" y="195071"/>
                      <a:pt x="305847" y="206610"/>
                      <a:pt x="297745" y="218763"/>
                    </a:cubicBezTo>
                    <a:lnTo>
                      <a:pt x="273439" y="255224"/>
                    </a:lnTo>
                    <a:lnTo>
                      <a:pt x="261286" y="273454"/>
                    </a:lnTo>
                    <a:cubicBezTo>
                      <a:pt x="259261" y="279531"/>
                      <a:pt x="258321" y="286085"/>
                      <a:pt x="255210" y="291684"/>
                    </a:cubicBezTo>
                    <a:cubicBezTo>
                      <a:pt x="248117" y="304453"/>
                      <a:pt x="230904" y="328145"/>
                      <a:pt x="230904" y="328145"/>
                    </a:cubicBezTo>
                    <a:cubicBezTo>
                      <a:pt x="220210" y="360232"/>
                      <a:pt x="228381" y="341046"/>
                      <a:pt x="200522" y="382836"/>
                    </a:cubicBezTo>
                    <a:lnTo>
                      <a:pt x="188369" y="401066"/>
                    </a:lnTo>
                    <a:cubicBezTo>
                      <a:pt x="186344" y="407143"/>
                      <a:pt x="185157" y="413567"/>
                      <a:pt x="182293" y="419296"/>
                    </a:cubicBezTo>
                    <a:cubicBezTo>
                      <a:pt x="179027" y="425829"/>
                      <a:pt x="173106" y="430853"/>
                      <a:pt x="170140" y="437527"/>
                    </a:cubicBezTo>
                    <a:cubicBezTo>
                      <a:pt x="141217" y="502607"/>
                      <a:pt x="173337" y="450962"/>
                      <a:pt x="145834" y="492217"/>
                    </a:cubicBezTo>
                    <a:cubicBezTo>
                      <a:pt x="143809" y="498294"/>
                      <a:pt x="142622" y="504719"/>
                      <a:pt x="139758" y="510448"/>
                    </a:cubicBezTo>
                    <a:cubicBezTo>
                      <a:pt x="136492" y="516980"/>
                      <a:pt x="130571" y="522004"/>
                      <a:pt x="127605" y="528678"/>
                    </a:cubicBezTo>
                    <a:cubicBezTo>
                      <a:pt x="98678" y="593765"/>
                      <a:pt x="130804" y="542108"/>
                      <a:pt x="103299" y="583369"/>
                    </a:cubicBezTo>
                    <a:cubicBezTo>
                      <a:pt x="101274" y="589446"/>
                      <a:pt x="98612" y="595346"/>
                      <a:pt x="97223" y="601599"/>
                    </a:cubicBezTo>
                    <a:cubicBezTo>
                      <a:pt x="88106" y="642628"/>
                      <a:pt x="90249" y="664366"/>
                      <a:pt x="85070" y="710981"/>
                    </a:cubicBezTo>
                    <a:cubicBezTo>
                      <a:pt x="83231" y="727529"/>
                      <a:pt x="68609" y="802905"/>
                      <a:pt x="66841" y="808209"/>
                    </a:cubicBezTo>
                    <a:cubicBezTo>
                      <a:pt x="64815" y="814286"/>
                      <a:pt x="62204" y="820198"/>
                      <a:pt x="60764" y="826439"/>
                    </a:cubicBezTo>
                    <a:cubicBezTo>
                      <a:pt x="56119" y="846567"/>
                      <a:pt x="53621" y="867167"/>
                      <a:pt x="48611" y="887207"/>
                    </a:cubicBezTo>
                    <a:cubicBezTo>
                      <a:pt x="46586" y="895309"/>
                      <a:pt x="43908" y="903276"/>
                      <a:pt x="42535" y="911514"/>
                    </a:cubicBezTo>
                    <a:cubicBezTo>
                      <a:pt x="39851" y="927623"/>
                      <a:pt x="38617" y="943941"/>
                      <a:pt x="36459" y="960128"/>
                    </a:cubicBezTo>
                    <a:cubicBezTo>
                      <a:pt x="34566" y="974325"/>
                      <a:pt x="32737" y="988537"/>
                      <a:pt x="30382" y="1002665"/>
                    </a:cubicBezTo>
                    <a:cubicBezTo>
                      <a:pt x="26523" y="1025821"/>
                      <a:pt x="23694" y="1035495"/>
                      <a:pt x="18229" y="1057356"/>
                    </a:cubicBezTo>
                    <a:cubicBezTo>
                      <a:pt x="16204" y="1077612"/>
                      <a:pt x="13657" y="1097822"/>
                      <a:pt x="12153" y="1118123"/>
                    </a:cubicBezTo>
                    <a:cubicBezTo>
                      <a:pt x="9605" y="1152523"/>
                      <a:pt x="8370" y="1187010"/>
                      <a:pt x="6076" y="1221428"/>
                    </a:cubicBezTo>
                    <a:cubicBezTo>
                      <a:pt x="4319" y="1247780"/>
                      <a:pt x="2025" y="1274093"/>
                      <a:pt x="0" y="1300426"/>
                    </a:cubicBezTo>
                    <a:cubicBezTo>
                      <a:pt x="17613" y="1353270"/>
                      <a:pt x="-7551" y="1272857"/>
                      <a:pt x="12153" y="1397654"/>
                    </a:cubicBezTo>
                    <a:cubicBezTo>
                      <a:pt x="14151" y="1410308"/>
                      <a:pt x="20255" y="1421961"/>
                      <a:pt x="24306" y="1434115"/>
                    </a:cubicBezTo>
                    <a:cubicBezTo>
                      <a:pt x="26331" y="1440192"/>
                      <a:pt x="26829" y="1447015"/>
                      <a:pt x="30382" y="1452345"/>
                    </a:cubicBezTo>
                    <a:cubicBezTo>
                      <a:pt x="45234" y="1474623"/>
                      <a:pt x="49288" y="1490831"/>
                      <a:pt x="72917" y="1500959"/>
                    </a:cubicBezTo>
                    <a:cubicBezTo>
                      <a:pt x="80593" y="1504249"/>
                      <a:pt x="89121" y="1505010"/>
                      <a:pt x="97223" y="1507036"/>
                    </a:cubicBezTo>
                    <a:cubicBezTo>
                      <a:pt x="125870" y="1502261"/>
                      <a:pt x="132607" y="1502134"/>
                      <a:pt x="157987" y="1494882"/>
                    </a:cubicBezTo>
                    <a:cubicBezTo>
                      <a:pt x="164146" y="1493122"/>
                      <a:pt x="170487" y="1491670"/>
                      <a:pt x="176216" y="1488805"/>
                    </a:cubicBezTo>
                    <a:cubicBezTo>
                      <a:pt x="198844" y="1477490"/>
                      <a:pt x="192519" y="1475220"/>
                      <a:pt x="212675" y="1458422"/>
                    </a:cubicBezTo>
                    <a:cubicBezTo>
                      <a:pt x="218285" y="1453747"/>
                      <a:pt x="224828" y="1450319"/>
                      <a:pt x="230904" y="1446268"/>
                    </a:cubicBezTo>
                    <a:cubicBezTo>
                      <a:pt x="263312" y="1397654"/>
                      <a:pt x="220777" y="1456396"/>
                      <a:pt x="261286" y="1415884"/>
                    </a:cubicBezTo>
                    <a:cubicBezTo>
                      <a:pt x="266450" y="1410720"/>
                      <a:pt x="267943" y="1402463"/>
                      <a:pt x="273439" y="1397654"/>
                    </a:cubicBezTo>
                    <a:cubicBezTo>
                      <a:pt x="284431" y="1388036"/>
                      <a:pt x="309897" y="1373347"/>
                      <a:pt x="309897" y="1373347"/>
                    </a:cubicBezTo>
                    <a:cubicBezTo>
                      <a:pt x="330152" y="1342963"/>
                      <a:pt x="315973" y="1359169"/>
                      <a:pt x="358509" y="1330810"/>
                    </a:cubicBezTo>
                    <a:lnTo>
                      <a:pt x="394967" y="1306503"/>
                    </a:lnTo>
                    <a:cubicBezTo>
                      <a:pt x="401044" y="1302452"/>
                      <a:pt x="406268" y="1296658"/>
                      <a:pt x="413197" y="1294349"/>
                    </a:cubicBezTo>
                    <a:lnTo>
                      <a:pt x="431426" y="1288273"/>
                    </a:lnTo>
                    <a:cubicBezTo>
                      <a:pt x="460312" y="1269013"/>
                      <a:pt x="442729" y="1278427"/>
                      <a:pt x="486114" y="1263965"/>
                    </a:cubicBezTo>
                    <a:lnTo>
                      <a:pt x="504343" y="1257889"/>
                    </a:lnTo>
                    <a:cubicBezTo>
                      <a:pt x="510419" y="1255863"/>
                      <a:pt x="516291" y="1253068"/>
                      <a:pt x="522572" y="1251812"/>
                    </a:cubicBezTo>
                    <a:lnTo>
                      <a:pt x="552954" y="1245735"/>
                    </a:lnTo>
                    <a:cubicBezTo>
                      <a:pt x="583161" y="1255804"/>
                      <a:pt x="573789" y="1255594"/>
                      <a:pt x="619795" y="1245735"/>
                    </a:cubicBezTo>
                    <a:cubicBezTo>
                      <a:pt x="632321" y="1243051"/>
                      <a:pt x="644100" y="1237633"/>
                      <a:pt x="656253" y="1233582"/>
                    </a:cubicBezTo>
                    <a:lnTo>
                      <a:pt x="674483" y="1227505"/>
                    </a:lnTo>
                    <a:cubicBezTo>
                      <a:pt x="717017" y="1199147"/>
                      <a:pt x="702839" y="1215351"/>
                      <a:pt x="723094" y="1184968"/>
                    </a:cubicBezTo>
                    <a:lnTo>
                      <a:pt x="735247" y="1148507"/>
                    </a:lnTo>
                    <a:cubicBezTo>
                      <a:pt x="737272" y="1142430"/>
                      <a:pt x="740270" y="1136595"/>
                      <a:pt x="741323" y="1130277"/>
                    </a:cubicBezTo>
                    <a:lnTo>
                      <a:pt x="747400" y="1093816"/>
                    </a:lnTo>
                    <a:cubicBezTo>
                      <a:pt x="763786" y="823439"/>
                      <a:pt x="764689" y="895945"/>
                      <a:pt x="753476" y="565138"/>
                    </a:cubicBezTo>
                    <a:cubicBezTo>
                      <a:pt x="753191" y="556735"/>
                      <a:pt x="740366" y="501707"/>
                      <a:pt x="735247" y="498294"/>
                    </a:cubicBezTo>
                    <a:lnTo>
                      <a:pt x="717018" y="486141"/>
                    </a:lnTo>
                    <a:cubicBezTo>
                      <a:pt x="703741" y="466225"/>
                      <a:pt x="712168" y="467910"/>
                      <a:pt x="698788" y="467910"/>
                    </a:cubicBezTo>
                  </a:path>
                </a:pathLst>
              </a:custGeom>
              <a:ln w="28575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BE13108C-6AAC-2169-D43A-F910E5E4055F}"/>
                  </a:ext>
                </a:extLst>
              </p:cNvPr>
              <p:cNvSpPr/>
              <p:nvPr/>
            </p:nvSpPr>
            <p:spPr>
              <a:xfrm>
                <a:off x="9752951" y="8469597"/>
                <a:ext cx="236958" cy="22536"/>
              </a:xfrm>
              <a:custGeom>
                <a:avLst/>
                <a:gdLst>
                  <a:gd name="connsiteX0" fmla="*/ 0 w 197642"/>
                  <a:gd name="connsiteY0" fmla="*/ 18299 h 18299"/>
                  <a:gd name="connsiteX1" fmla="*/ 69541 w 197642"/>
                  <a:gd name="connsiteY1" fmla="*/ 14639 h 18299"/>
                  <a:gd name="connsiteX2" fmla="*/ 102481 w 197642"/>
                  <a:gd name="connsiteY2" fmla="*/ 3660 h 18299"/>
                  <a:gd name="connsiteX3" fmla="*/ 113461 w 197642"/>
                  <a:gd name="connsiteY3" fmla="*/ 0 h 18299"/>
                  <a:gd name="connsiteX4" fmla="*/ 168362 w 197642"/>
                  <a:gd name="connsiteY4" fmla="*/ 3660 h 18299"/>
                  <a:gd name="connsiteX5" fmla="*/ 183002 w 197642"/>
                  <a:gd name="connsiteY5" fmla="*/ 7320 h 18299"/>
                  <a:gd name="connsiteX6" fmla="*/ 197642 w 197642"/>
                  <a:gd name="connsiteY6" fmla="*/ 10979 h 18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7642" h="18299">
                    <a:moveTo>
                      <a:pt x="0" y="18299"/>
                    </a:moveTo>
                    <a:cubicBezTo>
                      <a:pt x="23180" y="17079"/>
                      <a:pt x="46494" y="17404"/>
                      <a:pt x="69541" y="14639"/>
                    </a:cubicBezTo>
                    <a:cubicBezTo>
                      <a:pt x="69546" y="14638"/>
                      <a:pt x="96989" y="5491"/>
                      <a:pt x="102481" y="3660"/>
                    </a:cubicBezTo>
                    <a:lnTo>
                      <a:pt x="113461" y="0"/>
                    </a:lnTo>
                    <a:cubicBezTo>
                      <a:pt x="131761" y="1220"/>
                      <a:pt x="150122" y="1740"/>
                      <a:pt x="168362" y="3660"/>
                    </a:cubicBezTo>
                    <a:cubicBezTo>
                      <a:pt x="173365" y="4187"/>
                      <a:pt x="178165" y="5938"/>
                      <a:pt x="183002" y="7320"/>
                    </a:cubicBezTo>
                    <a:cubicBezTo>
                      <a:pt x="197160" y="11365"/>
                      <a:pt x="189485" y="10979"/>
                      <a:pt x="197642" y="10979"/>
                    </a:cubicBezTo>
                  </a:path>
                </a:pathLst>
              </a:cu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E39A5A6A-6F17-FE71-5F5A-B65D1601E263}"/>
                  </a:ext>
                </a:extLst>
              </p:cNvPr>
              <p:cNvSpPr/>
              <p:nvPr/>
            </p:nvSpPr>
            <p:spPr>
              <a:xfrm>
                <a:off x="8693348" y="8895909"/>
                <a:ext cx="412342" cy="736325"/>
              </a:xfrm>
              <a:custGeom>
                <a:avLst/>
                <a:gdLst>
                  <a:gd name="connsiteX0" fmla="*/ 256032 w 256032"/>
                  <a:gd name="connsiteY0" fmla="*/ 0 h 457200"/>
                  <a:gd name="connsiteX1" fmla="*/ 230429 w 256032"/>
                  <a:gd name="connsiteY1" fmla="*/ 18288 h 457200"/>
                  <a:gd name="connsiteX2" fmla="*/ 208484 w 256032"/>
                  <a:gd name="connsiteY2" fmla="*/ 29261 h 457200"/>
                  <a:gd name="connsiteX3" fmla="*/ 182880 w 256032"/>
                  <a:gd name="connsiteY3" fmla="*/ 51207 h 457200"/>
                  <a:gd name="connsiteX4" fmla="*/ 160935 w 256032"/>
                  <a:gd name="connsiteY4" fmla="*/ 80468 h 457200"/>
                  <a:gd name="connsiteX5" fmla="*/ 146304 w 256032"/>
                  <a:gd name="connsiteY5" fmla="*/ 98756 h 457200"/>
                  <a:gd name="connsiteX6" fmla="*/ 135332 w 256032"/>
                  <a:gd name="connsiteY6" fmla="*/ 102413 h 457200"/>
                  <a:gd name="connsiteX7" fmla="*/ 106071 w 256032"/>
                  <a:gd name="connsiteY7" fmla="*/ 138989 h 457200"/>
                  <a:gd name="connsiteX8" fmla="*/ 98756 w 256032"/>
                  <a:gd name="connsiteY8" fmla="*/ 149962 h 457200"/>
                  <a:gd name="connsiteX9" fmla="*/ 80468 w 256032"/>
                  <a:gd name="connsiteY9" fmla="*/ 182880 h 457200"/>
                  <a:gd name="connsiteX10" fmla="*/ 62180 w 256032"/>
                  <a:gd name="connsiteY10" fmla="*/ 197511 h 457200"/>
                  <a:gd name="connsiteX11" fmla="*/ 54864 w 256032"/>
                  <a:gd name="connsiteY11" fmla="*/ 204826 h 457200"/>
                  <a:gd name="connsiteX12" fmla="*/ 43892 w 256032"/>
                  <a:gd name="connsiteY12" fmla="*/ 212141 h 457200"/>
                  <a:gd name="connsiteX13" fmla="*/ 29261 w 256032"/>
                  <a:gd name="connsiteY13" fmla="*/ 226772 h 457200"/>
                  <a:gd name="connsiteX14" fmla="*/ 14631 w 256032"/>
                  <a:gd name="connsiteY14" fmla="*/ 245060 h 457200"/>
                  <a:gd name="connsiteX15" fmla="*/ 10973 w 256032"/>
                  <a:gd name="connsiteY15" fmla="*/ 256032 h 457200"/>
                  <a:gd name="connsiteX16" fmla="*/ 3658 w 256032"/>
                  <a:gd name="connsiteY16" fmla="*/ 263348 h 457200"/>
                  <a:gd name="connsiteX17" fmla="*/ 0 w 256032"/>
                  <a:gd name="connsiteY17" fmla="*/ 277978 h 457200"/>
                  <a:gd name="connsiteX18" fmla="*/ 3658 w 256032"/>
                  <a:gd name="connsiteY18" fmla="*/ 413309 h 457200"/>
                  <a:gd name="connsiteX19" fmla="*/ 21946 w 256032"/>
                  <a:gd name="connsiteY19" fmla="*/ 446228 h 457200"/>
                  <a:gd name="connsiteX20" fmla="*/ 25604 w 256032"/>
                  <a:gd name="connsiteY20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6032" h="457200">
                    <a:moveTo>
                      <a:pt x="256032" y="0"/>
                    </a:moveTo>
                    <a:cubicBezTo>
                      <a:pt x="247498" y="6096"/>
                      <a:pt x="239422" y="12892"/>
                      <a:pt x="230429" y="18288"/>
                    </a:cubicBezTo>
                    <a:cubicBezTo>
                      <a:pt x="208796" y="31268"/>
                      <a:pt x="230063" y="10764"/>
                      <a:pt x="208484" y="29261"/>
                    </a:cubicBezTo>
                    <a:cubicBezTo>
                      <a:pt x="177446" y="55866"/>
                      <a:pt x="208068" y="34416"/>
                      <a:pt x="182880" y="51207"/>
                    </a:cubicBezTo>
                    <a:cubicBezTo>
                      <a:pt x="173366" y="79753"/>
                      <a:pt x="188950" y="38447"/>
                      <a:pt x="160935" y="80468"/>
                    </a:cubicBezTo>
                    <a:cubicBezTo>
                      <a:pt x="157612" y="85452"/>
                      <a:pt x="152095" y="95281"/>
                      <a:pt x="146304" y="98756"/>
                    </a:cubicBezTo>
                    <a:cubicBezTo>
                      <a:pt x="142998" y="100739"/>
                      <a:pt x="138989" y="101194"/>
                      <a:pt x="135332" y="102413"/>
                    </a:cubicBezTo>
                    <a:cubicBezTo>
                      <a:pt x="114485" y="123260"/>
                      <a:pt x="124526" y="111306"/>
                      <a:pt x="106071" y="138989"/>
                    </a:cubicBezTo>
                    <a:cubicBezTo>
                      <a:pt x="103633" y="142647"/>
                      <a:pt x="100146" y="145792"/>
                      <a:pt x="98756" y="149962"/>
                    </a:cubicBezTo>
                    <a:cubicBezTo>
                      <a:pt x="94156" y="163760"/>
                      <a:pt x="93044" y="170304"/>
                      <a:pt x="80468" y="182880"/>
                    </a:cubicBezTo>
                    <a:cubicBezTo>
                      <a:pt x="62807" y="200541"/>
                      <a:pt x="85245" y="179060"/>
                      <a:pt x="62180" y="197511"/>
                    </a:cubicBezTo>
                    <a:cubicBezTo>
                      <a:pt x="59487" y="199665"/>
                      <a:pt x="57557" y="202672"/>
                      <a:pt x="54864" y="204826"/>
                    </a:cubicBezTo>
                    <a:cubicBezTo>
                      <a:pt x="51432" y="207572"/>
                      <a:pt x="47229" y="209280"/>
                      <a:pt x="43892" y="212141"/>
                    </a:cubicBezTo>
                    <a:cubicBezTo>
                      <a:pt x="38655" y="216630"/>
                      <a:pt x="33087" y="221033"/>
                      <a:pt x="29261" y="226772"/>
                    </a:cubicBezTo>
                    <a:cubicBezTo>
                      <a:pt x="20033" y="240613"/>
                      <a:pt x="25054" y="234636"/>
                      <a:pt x="14631" y="245060"/>
                    </a:cubicBezTo>
                    <a:cubicBezTo>
                      <a:pt x="13412" y="248717"/>
                      <a:pt x="12957" y="252726"/>
                      <a:pt x="10973" y="256032"/>
                    </a:cubicBezTo>
                    <a:cubicBezTo>
                      <a:pt x="9199" y="258989"/>
                      <a:pt x="5200" y="260264"/>
                      <a:pt x="3658" y="263348"/>
                    </a:cubicBezTo>
                    <a:cubicBezTo>
                      <a:pt x="1410" y="267844"/>
                      <a:pt x="1219" y="273101"/>
                      <a:pt x="0" y="277978"/>
                    </a:cubicBezTo>
                    <a:cubicBezTo>
                      <a:pt x="1219" y="323088"/>
                      <a:pt x="1404" y="368239"/>
                      <a:pt x="3658" y="413309"/>
                    </a:cubicBezTo>
                    <a:cubicBezTo>
                      <a:pt x="4307" y="426283"/>
                      <a:pt x="18380" y="435531"/>
                      <a:pt x="21946" y="446228"/>
                    </a:cubicBezTo>
                    <a:lnTo>
                      <a:pt x="25604" y="457200"/>
                    </a:lnTo>
                  </a:path>
                </a:pathLst>
              </a:custGeom>
              <a:noFill/>
              <a:ln w="28575">
                <a:solidFill>
                  <a:srgbClr val="0432FF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C7524E63-4423-19FD-C4CA-78AAFA2DE64E}"/>
                  </a:ext>
                </a:extLst>
              </p:cNvPr>
              <p:cNvSpPr/>
              <p:nvPr/>
            </p:nvSpPr>
            <p:spPr>
              <a:xfrm>
                <a:off x="9329533" y="8901800"/>
                <a:ext cx="406453" cy="765778"/>
              </a:xfrm>
              <a:custGeom>
                <a:avLst/>
                <a:gdLst>
                  <a:gd name="connsiteX0" fmla="*/ 0 w 252375"/>
                  <a:gd name="connsiteY0" fmla="*/ 0 h 475488"/>
                  <a:gd name="connsiteX1" fmla="*/ 25603 w 252375"/>
                  <a:gd name="connsiteY1" fmla="*/ 3658 h 475488"/>
                  <a:gd name="connsiteX2" fmla="*/ 40234 w 252375"/>
                  <a:gd name="connsiteY2" fmla="*/ 21946 h 475488"/>
                  <a:gd name="connsiteX3" fmla="*/ 51207 w 252375"/>
                  <a:gd name="connsiteY3" fmla="*/ 25603 h 475488"/>
                  <a:gd name="connsiteX4" fmla="*/ 62179 w 252375"/>
                  <a:gd name="connsiteY4" fmla="*/ 32918 h 475488"/>
                  <a:gd name="connsiteX5" fmla="*/ 73152 w 252375"/>
                  <a:gd name="connsiteY5" fmla="*/ 36576 h 475488"/>
                  <a:gd name="connsiteX6" fmla="*/ 95098 w 252375"/>
                  <a:gd name="connsiteY6" fmla="*/ 58522 h 475488"/>
                  <a:gd name="connsiteX7" fmla="*/ 117043 w 252375"/>
                  <a:gd name="connsiteY7" fmla="*/ 73152 h 475488"/>
                  <a:gd name="connsiteX8" fmla="*/ 128016 w 252375"/>
                  <a:gd name="connsiteY8" fmla="*/ 76810 h 475488"/>
                  <a:gd name="connsiteX9" fmla="*/ 149962 w 252375"/>
                  <a:gd name="connsiteY9" fmla="*/ 87782 h 475488"/>
                  <a:gd name="connsiteX10" fmla="*/ 157277 w 252375"/>
                  <a:gd name="connsiteY10" fmla="*/ 95098 h 475488"/>
                  <a:gd name="connsiteX11" fmla="*/ 164592 w 252375"/>
                  <a:gd name="connsiteY11" fmla="*/ 106070 h 475488"/>
                  <a:gd name="connsiteX12" fmla="*/ 175565 w 252375"/>
                  <a:gd name="connsiteY12" fmla="*/ 113386 h 475488"/>
                  <a:gd name="connsiteX13" fmla="*/ 186538 w 252375"/>
                  <a:gd name="connsiteY13" fmla="*/ 135331 h 475488"/>
                  <a:gd name="connsiteX14" fmla="*/ 193853 w 252375"/>
                  <a:gd name="connsiteY14" fmla="*/ 146304 h 475488"/>
                  <a:gd name="connsiteX15" fmla="*/ 197511 w 252375"/>
                  <a:gd name="connsiteY15" fmla="*/ 157277 h 475488"/>
                  <a:gd name="connsiteX16" fmla="*/ 212141 w 252375"/>
                  <a:gd name="connsiteY16" fmla="*/ 179222 h 475488"/>
                  <a:gd name="connsiteX17" fmla="*/ 219456 w 252375"/>
                  <a:gd name="connsiteY17" fmla="*/ 201168 h 475488"/>
                  <a:gd name="connsiteX18" fmla="*/ 223114 w 252375"/>
                  <a:gd name="connsiteY18" fmla="*/ 212141 h 475488"/>
                  <a:gd name="connsiteX19" fmla="*/ 230429 w 252375"/>
                  <a:gd name="connsiteY19" fmla="*/ 263347 h 475488"/>
                  <a:gd name="connsiteX20" fmla="*/ 237744 w 252375"/>
                  <a:gd name="connsiteY20" fmla="*/ 285293 h 475488"/>
                  <a:gd name="connsiteX21" fmla="*/ 245059 w 252375"/>
                  <a:gd name="connsiteY21" fmla="*/ 296266 h 475488"/>
                  <a:gd name="connsiteX22" fmla="*/ 252375 w 252375"/>
                  <a:gd name="connsiteY22" fmla="*/ 318211 h 475488"/>
                  <a:gd name="connsiteX23" fmla="*/ 248717 w 252375"/>
                  <a:gd name="connsiteY23" fmla="*/ 380390 h 475488"/>
                  <a:gd name="connsiteX24" fmla="*/ 245059 w 252375"/>
                  <a:gd name="connsiteY24" fmla="*/ 391363 h 475488"/>
                  <a:gd name="connsiteX25" fmla="*/ 237744 w 252375"/>
                  <a:gd name="connsiteY25" fmla="*/ 420624 h 475488"/>
                  <a:gd name="connsiteX26" fmla="*/ 226771 w 252375"/>
                  <a:gd name="connsiteY26" fmla="*/ 431597 h 475488"/>
                  <a:gd name="connsiteX27" fmla="*/ 219456 w 252375"/>
                  <a:gd name="connsiteY27" fmla="*/ 442570 h 475488"/>
                  <a:gd name="connsiteX28" fmla="*/ 215799 w 252375"/>
                  <a:gd name="connsiteY28" fmla="*/ 453542 h 475488"/>
                  <a:gd name="connsiteX29" fmla="*/ 201168 w 252375"/>
                  <a:gd name="connsiteY29" fmla="*/ 475488 h 475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52375" h="475488">
                    <a:moveTo>
                      <a:pt x="0" y="0"/>
                    </a:moveTo>
                    <a:cubicBezTo>
                      <a:pt x="8534" y="1219"/>
                      <a:pt x="17424" y="932"/>
                      <a:pt x="25603" y="3658"/>
                    </a:cubicBezTo>
                    <a:cubicBezTo>
                      <a:pt x="31998" y="5790"/>
                      <a:pt x="36142" y="18673"/>
                      <a:pt x="40234" y="21946"/>
                    </a:cubicBezTo>
                    <a:cubicBezTo>
                      <a:pt x="43245" y="24354"/>
                      <a:pt x="47549" y="24384"/>
                      <a:pt x="51207" y="25603"/>
                    </a:cubicBezTo>
                    <a:cubicBezTo>
                      <a:pt x="54864" y="28041"/>
                      <a:pt x="58247" y="30952"/>
                      <a:pt x="62179" y="32918"/>
                    </a:cubicBezTo>
                    <a:cubicBezTo>
                      <a:pt x="65627" y="34642"/>
                      <a:pt x="70109" y="34209"/>
                      <a:pt x="73152" y="36576"/>
                    </a:cubicBezTo>
                    <a:cubicBezTo>
                      <a:pt x="81318" y="42928"/>
                      <a:pt x="86490" y="52783"/>
                      <a:pt x="95098" y="58522"/>
                    </a:cubicBezTo>
                    <a:cubicBezTo>
                      <a:pt x="102413" y="63399"/>
                      <a:pt x="108703" y="70372"/>
                      <a:pt x="117043" y="73152"/>
                    </a:cubicBezTo>
                    <a:cubicBezTo>
                      <a:pt x="120701" y="74371"/>
                      <a:pt x="124567" y="75086"/>
                      <a:pt x="128016" y="76810"/>
                    </a:cubicBezTo>
                    <a:cubicBezTo>
                      <a:pt x="156370" y="90987"/>
                      <a:pt x="122388" y="78592"/>
                      <a:pt x="149962" y="87782"/>
                    </a:cubicBezTo>
                    <a:cubicBezTo>
                      <a:pt x="152400" y="90221"/>
                      <a:pt x="155123" y="92405"/>
                      <a:pt x="157277" y="95098"/>
                    </a:cubicBezTo>
                    <a:cubicBezTo>
                      <a:pt x="160023" y="98530"/>
                      <a:pt x="161484" y="102962"/>
                      <a:pt x="164592" y="106070"/>
                    </a:cubicBezTo>
                    <a:cubicBezTo>
                      <a:pt x="167701" y="109179"/>
                      <a:pt x="171907" y="110947"/>
                      <a:pt x="175565" y="113386"/>
                    </a:cubicBezTo>
                    <a:cubicBezTo>
                      <a:pt x="196525" y="144824"/>
                      <a:pt x="171398" y="105050"/>
                      <a:pt x="186538" y="135331"/>
                    </a:cubicBezTo>
                    <a:cubicBezTo>
                      <a:pt x="188504" y="139263"/>
                      <a:pt x="191887" y="142372"/>
                      <a:pt x="193853" y="146304"/>
                    </a:cubicBezTo>
                    <a:cubicBezTo>
                      <a:pt x="195577" y="149753"/>
                      <a:pt x="195639" y="153907"/>
                      <a:pt x="197511" y="157277"/>
                    </a:cubicBezTo>
                    <a:cubicBezTo>
                      <a:pt x="201781" y="164962"/>
                      <a:pt x="209361" y="170882"/>
                      <a:pt x="212141" y="179222"/>
                    </a:cubicBezTo>
                    <a:lnTo>
                      <a:pt x="219456" y="201168"/>
                    </a:lnTo>
                    <a:lnTo>
                      <a:pt x="223114" y="212141"/>
                    </a:lnTo>
                    <a:cubicBezTo>
                      <a:pt x="225657" y="237571"/>
                      <a:pt x="224461" y="243455"/>
                      <a:pt x="230429" y="263347"/>
                    </a:cubicBezTo>
                    <a:cubicBezTo>
                      <a:pt x="232645" y="270733"/>
                      <a:pt x="233467" y="278877"/>
                      <a:pt x="237744" y="285293"/>
                    </a:cubicBezTo>
                    <a:cubicBezTo>
                      <a:pt x="240182" y="288951"/>
                      <a:pt x="243274" y="292249"/>
                      <a:pt x="245059" y="296266"/>
                    </a:cubicBezTo>
                    <a:cubicBezTo>
                      <a:pt x="248191" y="303312"/>
                      <a:pt x="252375" y="318211"/>
                      <a:pt x="252375" y="318211"/>
                    </a:cubicBezTo>
                    <a:cubicBezTo>
                      <a:pt x="251156" y="338937"/>
                      <a:pt x="250783" y="359731"/>
                      <a:pt x="248717" y="380390"/>
                    </a:cubicBezTo>
                    <a:cubicBezTo>
                      <a:pt x="248333" y="384226"/>
                      <a:pt x="245994" y="387623"/>
                      <a:pt x="245059" y="391363"/>
                    </a:cubicBezTo>
                    <a:cubicBezTo>
                      <a:pt x="244319" y="394322"/>
                      <a:pt x="241090" y="415605"/>
                      <a:pt x="237744" y="420624"/>
                    </a:cubicBezTo>
                    <a:cubicBezTo>
                      <a:pt x="234875" y="424928"/>
                      <a:pt x="230082" y="427623"/>
                      <a:pt x="226771" y="431597"/>
                    </a:cubicBezTo>
                    <a:cubicBezTo>
                      <a:pt x="223957" y="434974"/>
                      <a:pt x="221894" y="438912"/>
                      <a:pt x="219456" y="442570"/>
                    </a:cubicBezTo>
                    <a:cubicBezTo>
                      <a:pt x="218237" y="446227"/>
                      <a:pt x="217671" y="450172"/>
                      <a:pt x="215799" y="453542"/>
                    </a:cubicBezTo>
                    <a:cubicBezTo>
                      <a:pt x="211529" y="461228"/>
                      <a:pt x="201168" y="475488"/>
                      <a:pt x="201168" y="475488"/>
                    </a:cubicBezTo>
                  </a:path>
                </a:pathLst>
              </a:custGeom>
              <a:noFill/>
              <a:ln w="28575">
                <a:solidFill>
                  <a:srgbClr val="0432FF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E74671B0-27CC-AEA8-D316-A7ABFFFBFE2F}"/>
                  </a:ext>
                </a:extLst>
              </p:cNvPr>
              <p:cNvSpPr/>
              <p:nvPr/>
            </p:nvSpPr>
            <p:spPr>
              <a:xfrm>
                <a:off x="8210319" y="8866456"/>
                <a:ext cx="889482" cy="64797"/>
              </a:xfrm>
              <a:custGeom>
                <a:avLst/>
                <a:gdLst>
                  <a:gd name="connsiteX0" fmla="*/ 552298 w 552298"/>
                  <a:gd name="connsiteY0" fmla="*/ 21946 h 40234"/>
                  <a:gd name="connsiteX1" fmla="*/ 523037 w 552298"/>
                  <a:gd name="connsiteY1" fmla="*/ 18288 h 40234"/>
                  <a:gd name="connsiteX2" fmla="*/ 475488 w 552298"/>
                  <a:gd name="connsiteY2" fmla="*/ 14631 h 40234"/>
                  <a:gd name="connsiteX3" fmla="*/ 438912 w 552298"/>
                  <a:gd name="connsiteY3" fmla="*/ 3658 h 40234"/>
                  <a:gd name="connsiteX4" fmla="*/ 427939 w 552298"/>
                  <a:gd name="connsiteY4" fmla="*/ 0 h 40234"/>
                  <a:gd name="connsiteX5" fmla="*/ 351130 w 552298"/>
                  <a:gd name="connsiteY5" fmla="*/ 10973 h 40234"/>
                  <a:gd name="connsiteX6" fmla="*/ 329184 w 552298"/>
                  <a:gd name="connsiteY6" fmla="*/ 18288 h 40234"/>
                  <a:gd name="connsiteX7" fmla="*/ 318211 w 552298"/>
                  <a:gd name="connsiteY7" fmla="*/ 21946 h 40234"/>
                  <a:gd name="connsiteX8" fmla="*/ 219456 w 552298"/>
                  <a:gd name="connsiteY8" fmla="*/ 18288 h 40234"/>
                  <a:gd name="connsiteX9" fmla="*/ 201168 w 552298"/>
                  <a:gd name="connsiteY9" fmla="*/ 14631 h 40234"/>
                  <a:gd name="connsiteX10" fmla="*/ 128016 w 552298"/>
                  <a:gd name="connsiteY10" fmla="*/ 18288 h 40234"/>
                  <a:gd name="connsiteX11" fmla="*/ 109728 w 552298"/>
                  <a:gd name="connsiteY11" fmla="*/ 21946 h 40234"/>
                  <a:gd name="connsiteX12" fmla="*/ 76810 w 552298"/>
                  <a:gd name="connsiteY12" fmla="*/ 32919 h 40234"/>
                  <a:gd name="connsiteX13" fmla="*/ 65837 w 552298"/>
                  <a:gd name="connsiteY13" fmla="*/ 36576 h 40234"/>
                  <a:gd name="connsiteX14" fmla="*/ 54864 w 552298"/>
                  <a:gd name="connsiteY14" fmla="*/ 40234 h 40234"/>
                  <a:gd name="connsiteX15" fmla="*/ 29261 w 552298"/>
                  <a:gd name="connsiteY15" fmla="*/ 36576 h 40234"/>
                  <a:gd name="connsiteX16" fmla="*/ 0 w 552298"/>
                  <a:gd name="connsiteY16" fmla="*/ 32919 h 40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2298" h="40234">
                    <a:moveTo>
                      <a:pt x="552298" y="21946"/>
                    </a:moveTo>
                    <a:cubicBezTo>
                      <a:pt x="542544" y="20727"/>
                      <a:pt x="532822" y="19220"/>
                      <a:pt x="523037" y="18288"/>
                    </a:cubicBezTo>
                    <a:cubicBezTo>
                      <a:pt x="507212" y="16781"/>
                      <a:pt x="491276" y="16488"/>
                      <a:pt x="475488" y="14631"/>
                    </a:cubicBezTo>
                    <a:cubicBezTo>
                      <a:pt x="466950" y="13627"/>
                      <a:pt x="444806" y="5623"/>
                      <a:pt x="438912" y="3658"/>
                    </a:cubicBezTo>
                    <a:lnTo>
                      <a:pt x="427939" y="0"/>
                    </a:lnTo>
                    <a:cubicBezTo>
                      <a:pt x="365385" y="4171"/>
                      <a:pt x="390462" y="-2138"/>
                      <a:pt x="351130" y="10973"/>
                    </a:cubicBezTo>
                    <a:lnTo>
                      <a:pt x="329184" y="18288"/>
                    </a:lnTo>
                    <a:lnTo>
                      <a:pt x="318211" y="21946"/>
                    </a:lnTo>
                    <a:cubicBezTo>
                      <a:pt x="285293" y="20727"/>
                      <a:pt x="252333" y="20343"/>
                      <a:pt x="219456" y="18288"/>
                    </a:cubicBezTo>
                    <a:cubicBezTo>
                      <a:pt x="213251" y="17900"/>
                      <a:pt x="207385" y="14631"/>
                      <a:pt x="201168" y="14631"/>
                    </a:cubicBezTo>
                    <a:cubicBezTo>
                      <a:pt x="176754" y="14631"/>
                      <a:pt x="152400" y="17069"/>
                      <a:pt x="128016" y="18288"/>
                    </a:cubicBezTo>
                    <a:cubicBezTo>
                      <a:pt x="121920" y="19507"/>
                      <a:pt x="115726" y="20310"/>
                      <a:pt x="109728" y="21946"/>
                    </a:cubicBezTo>
                    <a:cubicBezTo>
                      <a:pt x="109707" y="21952"/>
                      <a:pt x="82306" y="31087"/>
                      <a:pt x="76810" y="32919"/>
                    </a:cubicBezTo>
                    <a:lnTo>
                      <a:pt x="65837" y="36576"/>
                    </a:lnTo>
                    <a:lnTo>
                      <a:pt x="54864" y="40234"/>
                    </a:lnTo>
                    <a:cubicBezTo>
                      <a:pt x="46330" y="39015"/>
                      <a:pt x="37765" y="37993"/>
                      <a:pt x="29261" y="36576"/>
                    </a:cubicBezTo>
                    <a:cubicBezTo>
                      <a:pt x="3015" y="32202"/>
                      <a:pt x="19762" y="32919"/>
                      <a:pt x="0" y="32919"/>
                    </a:cubicBezTo>
                  </a:path>
                </a:pathLst>
              </a:custGeom>
              <a:noFill/>
              <a:ln w="28575">
                <a:solidFill>
                  <a:srgbClr val="0432FF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EAE12DC1-7596-6385-E0C0-2B58B9526118}"/>
                  </a:ext>
                </a:extLst>
              </p:cNvPr>
              <p:cNvSpPr/>
              <p:nvPr/>
            </p:nvSpPr>
            <p:spPr>
              <a:xfrm>
                <a:off x="9323644" y="8507130"/>
                <a:ext cx="736326" cy="388779"/>
              </a:xfrm>
              <a:custGeom>
                <a:avLst/>
                <a:gdLst>
                  <a:gd name="connsiteX0" fmla="*/ 0 w 457200"/>
                  <a:gd name="connsiteY0" fmla="*/ 241401 h 241401"/>
                  <a:gd name="connsiteX1" fmla="*/ 25603 w 457200"/>
                  <a:gd name="connsiteY1" fmla="*/ 226771 h 241401"/>
                  <a:gd name="connsiteX2" fmla="*/ 47548 w 457200"/>
                  <a:gd name="connsiteY2" fmla="*/ 212141 h 241401"/>
                  <a:gd name="connsiteX3" fmla="*/ 58521 w 457200"/>
                  <a:gd name="connsiteY3" fmla="*/ 208483 h 241401"/>
                  <a:gd name="connsiteX4" fmla="*/ 80467 w 457200"/>
                  <a:gd name="connsiteY4" fmla="*/ 193853 h 241401"/>
                  <a:gd name="connsiteX5" fmla="*/ 91440 w 457200"/>
                  <a:gd name="connsiteY5" fmla="*/ 186537 h 241401"/>
                  <a:gd name="connsiteX6" fmla="*/ 120700 w 457200"/>
                  <a:gd name="connsiteY6" fmla="*/ 171907 h 241401"/>
                  <a:gd name="connsiteX7" fmla="*/ 131673 w 457200"/>
                  <a:gd name="connsiteY7" fmla="*/ 164592 h 241401"/>
                  <a:gd name="connsiteX8" fmla="*/ 142646 w 457200"/>
                  <a:gd name="connsiteY8" fmla="*/ 160934 h 241401"/>
                  <a:gd name="connsiteX9" fmla="*/ 201168 w 457200"/>
                  <a:gd name="connsiteY9" fmla="*/ 149961 h 241401"/>
                  <a:gd name="connsiteX10" fmla="*/ 252374 w 457200"/>
                  <a:gd name="connsiteY10" fmla="*/ 135331 h 241401"/>
                  <a:gd name="connsiteX11" fmla="*/ 263347 w 457200"/>
                  <a:gd name="connsiteY11" fmla="*/ 131673 h 241401"/>
                  <a:gd name="connsiteX12" fmla="*/ 285292 w 457200"/>
                  <a:gd name="connsiteY12" fmla="*/ 120701 h 241401"/>
                  <a:gd name="connsiteX13" fmla="*/ 303580 w 457200"/>
                  <a:gd name="connsiteY13" fmla="*/ 106070 h 241401"/>
                  <a:gd name="connsiteX14" fmla="*/ 325526 w 457200"/>
                  <a:gd name="connsiteY14" fmla="*/ 102413 h 241401"/>
                  <a:gd name="connsiteX15" fmla="*/ 343814 w 457200"/>
                  <a:gd name="connsiteY15" fmla="*/ 98755 h 241401"/>
                  <a:gd name="connsiteX16" fmla="*/ 365760 w 457200"/>
                  <a:gd name="connsiteY16" fmla="*/ 91440 h 241401"/>
                  <a:gd name="connsiteX17" fmla="*/ 376732 w 457200"/>
                  <a:gd name="connsiteY17" fmla="*/ 84125 h 241401"/>
                  <a:gd name="connsiteX18" fmla="*/ 398678 w 457200"/>
                  <a:gd name="connsiteY18" fmla="*/ 73152 h 241401"/>
                  <a:gd name="connsiteX19" fmla="*/ 424281 w 457200"/>
                  <a:gd name="connsiteY19" fmla="*/ 40233 h 241401"/>
                  <a:gd name="connsiteX20" fmla="*/ 431596 w 457200"/>
                  <a:gd name="connsiteY20" fmla="*/ 29261 h 241401"/>
                  <a:gd name="connsiteX21" fmla="*/ 438912 w 457200"/>
                  <a:gd name="connsiteY21" fmla="*/ 18288 h 241401"/>
                  <a:gd name="connsiteX22" fmla="*/ 457200 w 457200"/>
                  <a:gd name="connsiteY22" fmla="*/ 0 h 241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57200" h="241401">
                    <a:moveTo>
                      <a:pt x="0" y="241401"/>
                    </a:moveTo>
                    <a:cubicBezTo>
                      <a:pt x="8534" y="236524"/>
                      <a:pt x="17232" y="231923"/>
                      <a:pt x="25603" y="226771"/>
                    </a:cubicBezTo>
                    <a:cubicBezTo>
                      <a:pt x="33090" y="222163"/>
                      <a:pt x="39208" y="214921"/>
                      <a:pt x="47548" y="212141"/>
                    </a:cubicBezTo>
                    <a:cubicBezTo>
                      <a:pt x="51206" y="210922"/>
                      <a:pt x="55151" y="210355"/>
                      <a:pt x="58521" y="208483"/>
                    </a:cubicBezTo>
                    <a:cubicBezTo>
                      <a:pt x="66206" y="204213"/>
                      <a:pt x="73152" y="198730"/>
                      <a:pt x="80467" y="193853"/>
                    </a:cubicBezTo>
                    <a:cubicBezTo>
                      <a:pt x="84125" y="191414"/>
                      <a:pt x="87508" y="188503"/>
                      <a:pt x="91440" y="186537"/>
                    </a:cubicBezTo>
                    <a:cubicBezTo>
                      <a:pt x="101193" y="181660"/>
                      <a:pt x="111627" y="177956"/>
                      <a:pt x="120700" y="171907"/>
                    </a:cubicBezTo>
                    <a:cubicBezTo>
                      <a:pt x="124358" y="169469"/>
                      <a:pt x="127741" y="166558"/>
                      <a:pt x="131673" y="164592"/>
                    </a:cubicBezTo>
                    <a:cubicBezTo>
                      <a:pt x="135122" y="162868"/>
                      <a:pt x="138939" y="161993"/>
                      <a:pt x="142646" y="160934"/>
                    </a:cubicBezTo>
                    <a:cubicBezTo>
                      <a:pt x="181246" y="149906"/>
                      <a:pt x="124048" y="169241"/>
                      <a:pt x="201168" y="149961"/>
                    </a:cubicBezTo>
                    <a:cubicBezTo>
                      <a:pt x="237901" y="140778"/>
                      <a:pt x="220896" y="145824"/>
                      <a:pt x="252374" y="135331"/>
                    </a:cubicBezTo>
                    <a:cubicBezTo>
                      <a:pt x="256032" y="134112"/>
                      <a:pt x="260139" y="133812"/>
                      <a:pt x="263347" y="131673"/>
                    </a:cubicBezTo>
                    <a:cubicBezTo>
                      <a:pt x="277528" y="122220"/>
                      <a:pt x="270150" y="125748"/>
                      <a:pt x="285292" y="120701"/>
                    </a:cubicBezTo>
                    <a:cubicBezTo>
                      <a:pt x="290286" y="115707"/>
                      <a:pt x="296660" y="108377"/>
                      <a:pt x="303580" y="106070"/>
                    </a:cubicBezTo>
                    <a:cubicBezTo>
                      <a:pt x="310616" y="103725"/>
                      <a:pt x="318229" y="103740"/>
                      <a:pt x="325526" y="102413"/>
                    </a:cubicBezTo>
                    <a:cubicBezTo>
                      <a:pt x="331642" y="101301"/>
                      <a:pt x="337816" y="100391"/>
                      <a:pt x="343814" y="98755"/>
                    </a:cubicBezTo>
                    <a:cubicBezTo>
                      <a:pt x="351253" y="96726"/>
                      <a:pt x="365760" y="91440"/>
                      <a:pt x="365760" y="91440"/>
                    </a:cubicBezTo>
                    <a:cubicBezTo>
                      <a:pt x="369417" y="89002"/>
                      <a:pt x="372800" y="86091"/>
                      <a:pt x="376732" y="84125"/>
                    </a:cubicBezTo>
                    <a:cubicBezTo>
                      <a:pt x="393227" y="75877"/>
                      <a:pt x="382956" y="86254"/>
                      <a:pt x="398678" y="73152"/>
                    </a:cubicBezTo>
                    <a:cubicBezTo>
                      <a:pt x="411571" y="62408"/>
                      <a:pt x="414085" y="55527"/>
                      <a:pt x="424281" y="40233"/>
                    </a:cubicBezTo>
                    <a:lnTo>
                      <a:pt x="431596" y="29261"/>
                    </a:lnTo>
                    <a:cubicBezTo>
                      <a:pt x="434035" y="25603"/>
                      <a:pt x="435803" y="21397"/>
                      <a:pt x="438912" y="18288"/>
                    </a:cubicBezTo>
                    <a:lnTo>
                      <a:pt x="457200" y="0"/>
                    </a:lnTo>
                  </a:path>
                </a:pathLst>
              </a:custGeom>
              <a:noFill/>
              <a:ln w="28575">
                <a:solidFill>
                  <a:srgbClr val="0432FF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50FA491-8667-899D-794A-B5A3274687ED}"/>
                  </a:ext>
                </a:extLst>
              </p:cNvPr>
              <p:cNvSpPr/>
              <p:nvPr/>
            </p:nvSpPr>
            <p:spPr>
              <a:xfrm>
                <a:off x="9547218" y="8554255"/>
                <a:ext cx="59882" cy="141374"/>
              </a:xfrm>
              <a:custGeom>
                <a:avLst/>
                <a:gdLst>
                  <a:gd name="connsiteX0" fmla="*/ 3824 w 37182"/>
                  <a:gd name="connsiteY0" fmla="*/ 0 h 87782"/>
                  <a:gd name="connsiteX1" fmla="*/ 166 w 37182"/>
                  <a:gd name="connsiteY1" fmla="*/ 25603 h 87782"/>
                  <a:gd name="connsiteX2" fmla="*/ 7482 w 37182"/>
                  <a:gd name="connsiteY2" fmla="*/ 32918 h 87782"/>
                  <a:gd name="connsiteX3" fmla="*/ 25770 w 37182"/>
                  <a:gd name="connsiteY3" fmla="*/ 47548 h 87782"/>
                  <a:gd name="connsiteX4" fmla="*/ 33085 w 37182"/>
                  <a:gd name="connsiteY4" fmla="*/ 54864 h 87782"/>
                  <a:gd name="connsiteX5" fmla="*/ 36742 w 37182"/>
                  <a:gd name="connsiteY5" fmla="*/ 87782 h 87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82" h="87782">
                    <a:moveTo>
                      <a:pt x="3824" y="0"/>
                    </a:moveTo>
                    <a:cubicBezTo>
                      <a:pt x="2605" y="8534"/>
                      <a:pt x="-786" y="17035"/>
                      <a:pt x="166" y="25603"/>
                    </a:cubicBezTo>
                    <a:cubicBezTo>
                      <a:pt x="547" y="29030"/>
                      <a:pt x="5328" y="30225"/>
                      <a:pt x="7482" y="32918"/>
                    </a:cubicBezTo>
                    <a:cubicBezTo>
                      <a:pt x="19515" y="47959"/>
                      <a:pt x="8364" y="41747"/>
                      <a:pt x="25770" y="47548"/>
                    </a:cubicBezTo>
                    <a:cubicBezTo>
                      <a:pt x="28208" y="49987"/>
                      <a:pt x="31311" y="51907"/>
                      <a:pt x="33085" y="54864"/>
                    </a:cubicBezTo>
                    <a:cubicBezTo>
                      <a:pt x="39055" y="64815"/>
                      <a:pt x="36742" y="77087"/>
                      <a:pt x="36742" y="87782"/>
                    </a:cubicBezTo>
                  </a:path>
                </a:pathLst>
              </a:cu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9ABB0196-A36B-416D-4382-767415DC00D1}"/>
                  </a:ext>
                </a:extLst>
              </p:cNvPr>
              <p:cNvSpPr/>
              <p:nvPr/>
            </p:nvSpPr>
            <p:spPr>
              <a:xfrm>
                <a:off x="8887738" y="8353974"/>
                <a:ext cx="318094" cy="459467"/>
              </a:xfrm>
              <a:custGeom>
                <a:avLst/>
                <a:gdLst>
                  <a:gd name="connsiteX0" fmla="*/ 197511 w 197511"/>
                  <a:gd name="connsiteY0" fmla="*/ 0 h 285293"/>
                  <a:gd name="connsiteX1" fmla="*/ 175565 w 197511"/>
                  <a:gd name="connsiteY1" fmla="*/ 25603 h 285293"/>
                  <a:gd name="connsiteX2" fmla="*/ 168250 w 197511"/>
                  <a:gd name="connsiteY2" fmla="*/ 47549 h 285293"/>
                  <a:gd name="connsiteX3" fmla="*/ 153619 w 197511"/>
                  <a:gd name="connsiteY3" fmla="*/ 65837 h 285293"/>
                  <a:gd name="connsiteX4" fmla="*/ 149962 w 197511"/>
                  <a:gd name="connsiteY4" fmla="*/ 76810 h 285293"/>
                  <a:gd name="connsiteX5" fmla="*/ 135331 w 197511"/>
                  <a:gd name="connsiteY5" fmla="*/ 95098 h 285293"/>
                  <a:gd name="connsiteX6" fmla="*/ 131674 w 197511"/>
                  <a:gd name="connsiteY6" fmla="*/ 106071 h 285293"/>
                  <a:gd name="connsiteX7" fmla="*/ 102413 w 197511"/>
                  <a:gd name="connsiteY7" fmla="*/ 128016 h 285293"/>
                  <a:gd name="connsiteX8" fmla="*/ 95098 w 197511"/>
                  <a:gd name="connsiteY8" fmla="*/ 138989 h 285293"/>
                  <a:gd name="connsiteX9" fmla="*/ 84125 w 197511"/>
                  <a:gd name="connsiteY9" fmla="*/ 146304 h 285293"/>
                  <a:gd name="connsiteX10" fmla="*/ 80467 w 197511"/>
                  <a:gd name="connsiteY10" fmla="*/ 157277 h 285293"/>
                  <a:gd name="connsiteX11" fmla="*/ 62179 w 197511"/>
                  <a:gd name="connsiteY11" fmla="*/ 175565 h 285293"/>
                  <a:gd name="connsiteX12" fmla="*/ 58522 w 197511"/>
                  <a:gd name="connsiteY12" fmla="*/ 186538 h 285293"/>
                  <a:gd name="connsiteX13" fmla="*/ 43891 w 197511"/>
                  <a:gd name="connsiteY13" fmla="*/ 204826 h 285293"/>
                  <a:gd name="connsiteX14" fmla="*/ 32919 w 197511"/>
                  <a:gd name="connsiteY14" fmla="*/ 226771 h 285293"/>
                  <a:gd name="connsiteX15" fmla="*/ 25603 w 197511"/>
                  <a:gd name="connsiteY15" fmla="*/ 248717 h 285293"/>
                  <a:gd name="connsiteX16" fmla="*/ 10973 w 197511"/>
                  <a:gd name="connsiteY16" fmla="*/ 270663 h 285293"/>
                  <a:gd name="connsiteX17" fmla="*/ 0 w 197511"/>
                  <a:gd name="connsiteY17" fmla="*/ 285293 h 28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7511" h="285293">
                    <a:moveTo>
                      <a:pt x="197511" y="0"/>
                    </a:moveTo>
                    <a:cubicBezTo>
                      <a:pt x="190196" y="8534"/>
                      <a:pt x="181456" y="16030"/>
                      <a:pt x="175565" y="25603"/>
                    </a:cubicBezTo>
                    <a:cubicBezTo>
                      <a:pt x="171524" y="32170"/>
                      <a:pt x="172527" y="41133"/>
                      <a:pt x="168250" y="47549"/>
                    </a:cubicBezTo>
                    <a:cubicBezTo>
                      <a:pt x="159022" y="61391"/>
                      <a:pt x="164044" y="55414"/>
                      <a:pt x="153619" y="65837"/>
                    </a:cubicBezTo>
                    <a:cubicBezTo>
                      <a:pt x="152400" y="69495"/>
                      <a:pt x="151686" y="73362"/>
                      <a:pt x="149962" y="76810"/>
                    </a:cubicBezTo>
                    <a:cubicBezTo>
                      <a:pt x="145348" y="86040"/>
                      <a:pt x="142136" y="88294"/>
                      <a:pt x="135331" y="95098"/>
                    </a:cubicBezTo>
                    <a:cubicBezTo>
                      <a:pt x="134112" y="98756"/>
                      <a:pt x="133987" y="102987"/>
                      <a:pt x="131674" y="106071"/>
                    </a:cubicBezTo>
                    <a:cubicBezTo>
                      <a:pt x="117665" y="124751"/>
                      <a:pt x="118432" y="122677"/>
                      <a:pt x="102413" y="128016"/>
                    </a:cubicBezTo>
                    <a:cubicBezTo>
                      <a:pt x="99975" y="131674"/>
                      <a:pt x="98206" y="135881"/>
                      <a:pt x="95098" y="138989"/>
                    </a:cubicBezTo>
                    <a:cubicBezTo>
                      <a:pt x="91990" y="142097"/>
                      <a:pt x="86871" y="142871"/>
                      <a:pt x="84125" y="146304"/>
                    </a:cubicBezTo>
                    <a:cubicBezTo>
                      <a:pt x="81716" y="149315"/>
                      <a:pt x="82780" y="154193"/>
                      <a:pt x="80467" y="157277"/>
                    </a:cubicBezTo>
                    <a:cubicBezTo>
                      <a:pt x="75294" y="164174"/>
                      <a:pt x="62179" y="175565"/>
                      <a:pt x="62179" y="175565"/>
                    </a:cubicBezTo>
                    <a:cubicBezTo>
                      <a:pt x="60960" y="179223"/>
                      <a:pt x="60246" y="183090"/>
                      <a:pt x="58522" y="186538"/>
                    </a:cubicBezTo>
                    <a:cubicBezTo>
                      <a:pt x="53908" y="195768"/>
                      <a:pt x="50696" y="198022"/>
                      <a:pt x="43891" y="204826"/>
                    </a:cubicBezTo>
                    <a:cubicBezTo>
                      <a:pt x="30560" y="244826"/>
                      <a:pt x="51817" y="184252"/>
                      <a:pt x="32919" y="226771"/>
                    </a:cubicBezTo>
                    <a:cubicBezTo>
                      <a:pt x="29787" y="233817"/>
                      <a:pt x="29880" y="242301"/>
                      <a:pt x="25603" y="248717"/>
                    </a:cubicBezTo>
                    <a:lnTo>
                      <a:pt x="10973" y="270663"/>
                    </a:lnTo>
                    <a:cubicBezTo>
                      <a:pt x="2703" y="283068"/>
                      <a:pt x="6766" y="278527"/>
                      <a:pt x="0" y="285293"/>
                    </a:cubicBezTo>
                  </a:path>
                </a:pathLst>
              </a:cu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F9CAC844-D24E-0D24-6193-297E0525CE22}"/>
                  </a:ext>
                </a:extLst>
              </p:cNvPr>
              <p:cNvSpPr/>
              <p:nvPr/>
            </p:nvSpPr>
            <p:spPr>
              <a:xfrm>
                <a:off x="8834723" y="8660285"/>
                <a:ext cx="24249" cy="153156"/>
              </a:xfrm>
              <a:custGeom>
                <a:avLst/>
                <a:gdLst>
                  <a:gd name="connsiteX0" fmla="*/ 10973 w 15057"/>
                  <a:gd name="connsiteY0" fmla="*/ 0 h 95098"/>
                  <a:gd name="connsiteX1" fmla="*/ 10973 w 15057"/>
                  <a:gd name="connsiteY1" fmla="*/ 73152 h 95098"/>
                  <a:gd name="connsiteX2" fmla="*/ 7315 w 15057"/>
                  <a:gd name="connsiteY2" fmla="*/ 84125 h 95098"/>
                  <a:gd name="connsiteX3" fmla="*/ 0 w 15057"/>
                  <a:gd name="connsiteY3" fmla="*/ 95098 h 9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57" h="95098">
                    <a:moveTo>
                      <a:pt x="10973" y="0"/>
                    </a:moveTo>
                    <a:cubicBezTo>
                      <a:pt x="16097" y="35873"/>
                      <a:pt x="16731" y="27088"/>
                      <a:pt x="10973" y="73152"/>
                    </a:cubicBezTo>
                    <a:cubicBezTo>
                      <a:pt x="10495" y="76978"/>
                      <a:pt x="9039" y="80676"/>
                      <a:pt x="7315" y="84125"/>
                    </a:cubicBezTo>
                    <a:cubicBezTo>
                      <a:pt x="5349" y="88057"/>
                      <a:pt x="0" y="95098"/>
                      <a:pt x="0" y="95098"/>
                    </a:cubicBezTo>
                  </a:path>
                </a:pathLst>
              </a:cu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B66D353B-AD99-CA69-53BC-2295AF84B745}"/>
                  </a:ext>
                </a:extLst>
              </p:cNvPr>
              <p:cNvSpPr/>
              <p:nvPr/>
            </p:nvSpPr>
            <p:spPr>
              <a:xfrm>
                <a:off x="9205832" y="8365755"/>
                <a:ext cx="324017" cy="353436"/>
              </a:xfrm>
              <a:custGeom>
                <a:avLst/>
                <a:gdLst>
                  <a:gd name="connsiteX0" fmla="*/ 0 w 201189"/>
                  <a:gd name="connsiteY0" fmla="*/ 0 h 219456"/>
                  <a:gd name="connsiteX1" fmla="*/ 14630 w 201189"/>
                  <a:gd name="connsiteY1" fmla="*/ 25604 h 219456"/>
                  <a:gd name="connsiteX2" fmla="*/ 25603 w 201189"/>
                  <a:gd name="connsiteY2" fmla="*/ 29261 h 219456"/>
                  <a:gd name="connsiteX3" fmla="*/ 36576 w 201189"/>
                  <a:gd name="connsiteY3" fmla="*/ 36576 h 219456"/>
                  <a:gd name="connsiteX4" fmla="*/ 51206 w 201189"/>
                  <a:gd name="connsiteY4" fmla="*/ 40234 h 219456"/>
                  <a:gd name="connsiteX5" fmla="*/ 73152 w 201189"/>
                  <a:gd name="connsiteY5" fmla="*/ 47549 h 219456"/>
                  <a:gd name="connsiteX6" fmla="*/ 91440 w 201189"/>
                  <a:gd name="connsiteY6" fmla="*/ 69495 h 219456"/>
                  <a:gd name="connsiteX7" fmla="*/ 113385 w 201189"/>
                  <a:gd name="connsiteY7" fmla="*/ 98756 h 219456"/>
                  <a:gd name="connsiteX8" fmla="*/ 146304 w 201189"/>
                  <a:gd name="connsiteY8" fmla="*/ 124359 h 219456"/>
                  <a:gd name="connsiteX9" fmla="*/ 153619 w 201189"/>
                  <a:gd name="connsiteY9" fmla="*/ 135332 h 219456"/>
                  <a:gd name="connsiteX10" fmla="*/ 160934 w 201189"/>
                  <a:gd name="connsiteY10" fmla="*/ 157277 h 219456"/>
                  <a:gd name="connsiteX11" fmla="*/ 164592 w 201189"/>
                  <a:gd name="connsiteY11" fmla="*/ 168250 h 219456"/>
                  <a:gd name="connsiteX12" fmla="*/ 168249 w 201189"/>
                  <a:gd name="connsiteY12" fmla="*/ 179223 h 219456"/>
                  <a:gd name="connsiteX13" fmla="*/ 175564 w 201189"/>
                  <a:gd name="connsiteY13" fmla="*/ 190196 h 219456"/>
                  <a:gd name="connsiteX14" fmla="*/ 182880 w 201189"/>
                  <a:gd name="connsiteY14" fmla="*/ 197511 h 219456"/>
                  <a:gd name="connsiteX15" fmla="*/ 190195 w 201189"/>
                  <a:gd name="connsiteY15" fmla="*/ 208484 h 219456"/>
                  <a:gd name="connsiteX16" fmla="*/ 201168 w 201189"/>
                  <a:gd name="connsiteY16" fmla="*/ 219456 h 21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1189" h="219456">
                    <a:moveTo>
                      <a:pt x="0" y="0"/>
                    </a:moveTo>
                    <a:cubicBezTo>
                      <a:pt x="4877" y="8535"/>
                      <a:pt x="8157" y="18206"/>
                      <a:pt x="14630" y="25604"/>
                    </a:cubicBezTo>
                    <a:cubicBezTo>
                      <a:pt x="17169" y="28506"/>
                      <a:pt x="22155" y="27537"/>
                      <a:pt x="25603" y="29261"/>
                    </a:cubicBezTo>
                    <a:cubicBezTo>
                      <a:pt x="29535" y="31227"/>
                      <a:pt x="32536" y="34844"/>
                      <a:pt x="36576" y="36576"/>
                    </a:cubicBezTo>
                    <a:cubicBezTo>
                      <a:pt x="41196" y="38556"/>
                      <a:pt x="46391" y="38790"/>
                      <a:pt x="51206" y="40234"/>
                    </a:cubicBezTo>
                    <a:cubicBezTo>
                      <a:pt x="58592" y="42450"/>
                      <a:pt x="73152" y="47549"/>
                      <a:pt x="73152" y="47549"/>
                    </a:cubicBezTo>
                    <a:cubicBezTo>
                      <a:pt x="99286" y="86752"/>
                      <a:pt x="58590" y="27260"/>
                      <a:pt x="91440" y="69495"/>
                    </a:cubicBezTo>
                    <a:cubicBezTo>
                      <a:pt x="98494" y="78564"/>
                      <a:pt x="103576" y="91399"/>
                      <a:pt x="113385" y="98756"/>
                    </a:cubicBezTo>
                    <a:cubicBezTo>
                      <a:pt x="131512" y="112351"/>
                      <a:pt x="133893" y="109466"/>
                      <a:pt x="146304" y="124359"/>
                    </a:cubicBezTo>
                    <a:cubicBezTo>
                      <a:pt x="149118" y="127736"/>
                      <a:pt x="151181" y="131674"/>
                      <a:pt x="153619" y="135332"/>
                    </a:cubicBezTo>
                    <a:lnTo>
                      <a:pt x="160934" y="157277"/>
                    </a:lnTo>
                    <a:lnTo>
                      <a:pt x="164592" y="168250"/>
                    </a:lnTo>
                    <a:cubicBezTo>
                      <a:pt x="165811" y="171908"/>
                      <a:pt x="166110" y="176015"/>
                      <a:pt x="168249" y="179223"/>
                    </a:cubicBezTo>
                    <a:cubicBezTo>
                      <a:pt x="170687" y="182881"/>
                      <a:pt x="172818" y="186763"/>
                      <a:pt x="175564" y="190196"/>
                    </a:cubicBezTo>
                    <a:cubicBezTo>
                      <a:pt x="177718" y="192889"/>
                      <a:pt x="180726" y="194818"/>
                      <a:pt x="182880" y="197511"/>
                    </a:cubicBezTo>
                    <a:cubicBezTo>
                      <a:pt x="185626" y="200944"/>
                      <a:pt x="187087" y="205376"/>
                      <a:pt x="190195" y="208484"/>
                    </a:cubicBezTo>
                    <a:cubicBezTo>
                      <a:pt x="202182" y="220471"/>
                      <a:pt x="201168" y="210295"/>
                      <a:pt x="201168" y="219456"/>
                    </a:cubicBezTo>
                  </a:path>
                </a:pathLst>
              </a:cu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E7EA2C2F-74E2-6C5C-0EDC-63DDA6D0349E}"/>
                  </a:ext>
                </a:extLst>
              </p:cNvPr>
              <p:cNvSpPr/>
              <p:nvPr/>
            </p:nvSpPr>
            <p:spPr>
              <a:xfrm>
                <a:off x="8286900" y="9379012"/>
                <a:ext cx="136941" cy="225015"/>
              </a:xfrm>
              <a:custGeom>
                <a:avLst/>
                <a:gdLst>
                  <a:gd name="connsiteX0" fmla="*/ 0 w 172601"/>
                  <a:gd name="connsiteY0" fmla="*/ 0 h 352002"/>
                  <a:gd name="connsiteX1" fmla="*/ 55220 w 172601"/>
                  <a:gd name="connsiteY1" fmla="*/ 13804 h 352002"/>
                  <a:gd name="connsiteX2" fmla="*/ 69025 w 172601"/>
                  <a:gd name="connsiteY2" fmla="*/ 34510 h 352002"/>
                  <a:gd name="connsiteX3" fmla="*/ 75927 w 172601"/>
                  <a:gd name="connsiteY3" fmla="*/ 55216 h 352002"/>
                  <a:gd name="connsiteX4" fmla="*/ 89732 w 172601"/>
                  <a:gd name="connsiteY4" fmla="*/ 158746 h 352002"/>
                  <a:gd name="connsiteX5" fmla="*/ 103537 w 172601"/>
                  <a:gd name="connsiteY5" fmla="*/ 179452 h 352002"/>
                  <a:gd name="connsiteX6" fmla="*/ 124244 w 172601"/>
                  <a:gd name="connsiteY6" fmla="*/ 193256 h 352002"/>
                  <a:gd name="connsiteX7" fmla="*/ 158756 w 172601"/>
                  <a:gd name="connsiteY7" fmla="*/ 269178 h 352002"/>
                  <a:gd name="connsiteX8" fmla="*/ 151854 w 172601"/>
                  <a:gd name="connsiteY8" fmla="*/ 331296 h 352002"/>
                  <a:gd name="connsiteX9" fmla="*/ 172561 w 172601"/>
                  <a:gd name="connsiteY9" fmla="*/ 352002 h 35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2601" h="352002">
                    <a:moveTo>
                      <a:pt x="0" y="0"/>
                    </a:moveTo>
                    <a:cubicBezTo>
                      <a:pt x="1718" y="344"/>
                      <a:pt x="48145" y="8145"/>
                      <a:pt x="55220" y="13804"/>
                    </a:cubicBezTo>
                    <a:cubicBezTo>
                      <a:pt x="61698" y="18986"/>
                      <a:pt x="64423" y="27608"/>
                      <a:pt x="69025" y="34510"/>
                    </a:cubicBezTo>
                    <a:cubicBezTo>
                      <a:pt x="71326" y="41412"/>
                      <a:pt x="74965" y="48004"/>
                      <a:pt x="75927" y="55216"/>
                    </a:cubicBezTo>
                    <a:cubicBezTo>
                      <a:pt x="78732" y="76255"/>
                      <a:pt x="75302" y="129888"/>
                      <a:pt x="89732" y="158746"/>
                    </a:cubicBezTo>
                    <a:cubicBezTo>
                      <a:pt x="93442" y="166165"/>
                      <a:pt x="97671" y="173586"/>
                      <a:pt x="103537" y="179452"/>
                    </a:cubicBezTo>
                    <a:cubicBezTo>
                      <a:pt x="109403" y="185318"/>
                      <a:pt x="117342" y="188655"/>
                      <a:pt x="124244" y="193256"/>
                    </a:cubicBezTo>
                    <a:cubicBezTo>
                      <a:pt x="158362" y="244429"/>
                      <a:pt x="148600" y="218399"/>
                      <a:pt x="158756" y="269178"/>
                    </a:cubicBezTo>
                    <a:cubicBezTo>
                      <a:pt x="152124" y="289074"/>
                      <a:pt x="135612" y="310995"/>
                      <a:pt x="151854" y="331296"/>
                    </a:cubicBezTo>
                    <a:cubicBezTo>
                      <a:pt x="174475" y="359571"/>
                      <a:pt x="172561" y="333145"/>
                      <a:pt x="172561" y="352002"/>
                    </a:cubicBezTo>
                  </a:path>
                </a:pathLst>
              </a:custGeom>
              <a:solidFill>
                <a:srgbClr val="C00000"/>
              </a:solidFill>
              <a:ln w="12700" cmpd="sng"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61A2D22F-FE70-65DD-8B93-A355D493E65D}"/>
                  </a:ext>
                </a:extLst>
              </p:cNvPr>
              <p:cNvSpPr/>
              <p:nvPr/>
            </p:nvSpPr>
            <p:spPr>
              <a:xfrm>
                <a:off x="8356762" y="9242237"/>
                <a:ext cx="133413" cy="207367"/>
              </a:xfrm>
              <a:custGeom>
                <a:avLst/>
                <a:gdLst>
                  <a:gd name="connsiteX0" fmla="*/ 0 w 168154"/>
                  <a:gd name="connsiteY0" fmla="*/ 324394 h 324394"/>
                  <a:gd name="connsiteX1" fmla="*/ 27610 w 168154"/>
                  <a:gd name="connsiteY1" fmla="*/ 269178 h 324394"/>
                  <a:gd name="connsiteX2" fmla="*/ 48317 w 168154"/>
                  <a:gd name="connsiteY2" fmla="*/ 255374 h 324394"/>
                  <a:gd name="connsiteX3" fmla="*/ 124244 w 168154"/>
                  <a:gd name="connsiteY3" fmla="*/ 234668 h 324394"/>
                  <a:gd name="connsiteX4" fmla="*/ 144951 w 168154"/>
                  <a:gd name="connsiteY4" fmla="*/ 227766 h 324394"/>
                  <a:gd name="connsiteX5" fmla="*/ 158756 w 168154"/>
                  <a:gd name="connsiteY5" fmla="*/ 207060 h 324394"/>
                  <a:gd name="connsiteX6" fmla="*/ 158756 w 168154"/>
                  <a:gd name="connsiteY6" fmla="*/ 82824 h 324394"/>
                  <a:gd name="connsiteX7" fmla="*/ 144951 w 168154"/>
                  <a:gd name="connsiteY7" fmla="*/ 62118 h 324394"/>
                  <a:gd name="connsiteX8" fmla="*/ 124244 w 168154"/>
                  <a:gd name="connsiteY8" fmla="*/ 55216 h 324394"/>
                  <a:gd name="connsiteX9" fmla="*/ 117342 w 168154"/>
                  <a:gd name="connsiteY9" fmla="*/ 34510 h 324394"/>
                  <a:gd name="connsiteX10" fmla="*/ 131147 w 168154"/>
                  <a:gd name="connsiteY10" fmla="*/ 0 h 324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8154" h="324394">
                    <a:moveTo>
                      <a:pt x="0" y="324394"/>
                    </a:moveTo>
                    <a:cubicBezTo>
                      <a:pt x="6592" y="307916"/>
                      <a:pt x="13825" y="282963"/>
                      <a:pt x="27610" y="269178"/>
                    </a:cubicBezTo>
                    <a:cubicBezTo>
                      <a:pt x="33476" y="263312"/>
                      <a:pt x="40736" y="258743"/>
                      <a:pt x="48317" y="255374"/>
                    </a:cubicBezTo>
                    <a:cubicBezTo>
                      <a:pt x="86394" y="238452"/>
                      <a:pt x="87127" y="243947"/>
                      <a:pt x="124244" y="234668"/>
                    </a:cubicBezTo>
                    <a:cubicBezTo>
                      <a:pt x="131302" y="232903"/>
                      <a:pt x="138049" y="230067"/>
                      <a:pt x="144951" y="227766"/>
                    </a:cubicBezTo>
                    <a:cubicBezTo>
                      <a:pt x="149553" y="220864"/>
                      <a:pt x="155046" y="214479"/>
                      <a:pt x="158756" y="207060"/>
                    </a:cubicBezTo>
                    <a:cubicBezTo>
                      <a:pt x="177080" y="170416"/>
                      <a:pt x="163852" y="113398"/>
                      <a:pt x="158756" y="82824"/>
                    </a:cubicBezTo>
                    <a:cubicBezTo>
                      <a:pt x="157392" y="74642"/>
                      <a:pt x="151429" y="67300"/>
                      <a:pt x="144951" y="62118"/>
                    </a:cubicBezTo>
                    <a:cubicBezTo>
                      <a:pt x="139270" y="57573"/>
                      <a:pt x="131146" y="57517"/>
                      <a:pt x="124244" y="55216"/>
                    </a:cubicBezTo>
                    <a:cubicBezTo>
                      <a:pt x="121943" y="48314"/>
                      <a:pt x="117342" y="41785"/>
                      <a:pt x="117342" y="34510"/>
                    </a:cubicBezTo>
                    <a:cubicBezTo>
                      <a:pt x="117342" y="11435"/>
                      <a:pt x="120174" y="10971"/>
                      <a:pt x="131147" y="0"/>
                    </a:cubicBezTo>
                  </a:path>
                </a:pathLst>
              </a:custGeom>
              <a:solidFill>
                <a:srgbClr val="C00000"/>
              </a:solidFill>
              <a:ln w="12700" cmpd="sng"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5C73DDFF-1241-9D6C-0394-74071545EA39}"/>
                  </a:ext>
                </a:extLst>
              </p:cNvPr>
              <p:cNvSpPr/>
              <p:nvPr/>
            </p:nvSpPr>
            <p:spPr>
              <a:xfrm>
                <a:off x="8149743" y="9343122"/>
                <a:ext cx="197150" cy="92986"/>
              </a:xfrm>
              <a:custGeom>
                <a:avLst/>
                <a:gdLst>
                  <a:gd name="connsiteX0" fmla="*/ 248487 w 248487"/>
                  <a:gd name="connsiteY0" fmla="*/ 103770 h 145463"/>
                  <a:gd name="connsiteX1" fmla="*/ 213975 w 248487"/>
                  <a:gd name="connsiteY1" fmla="*/ 96868 h 145463"/>
                  <a:gd name="connsiteX2" fmla="*/ 172560 w 248487"/>
                  <a:gd name="connsiteY2" fmla="*/ 110672 h 145463"/>
                  <a:gd name="connsiteX3" fmla="*/ 131146 w 248487"/>
                  <a:gd name="connsiteY3" fmla="*/ 145182 h 145463"/>
                  <a:gd name="connsiteX4" fmla="*/ 75926 w 248487"/>
                  <a:gd name="connsiteY4" fmla="*/ 138280 h 145463"/>
                  <a:gd name="connsiteX5" fmla="*/ 62121 w 248487"/>
                  <a:gd name="connsiteY5" fmla="*/ 76162 h 145463"/>
                  <a:gd name="connsiteX6" fmla="*/ 75926 w 248487"/>
                  <a:gd name="connsiteY6" fmla="*/ 20946 h 145463"/>
                  <a:gd name="connsiteX7" fmla="*/ 55219 w 248487"/>
                  <a:gd name="connsiteY7" fmla="*/ 7142 h 145463"/>
                  <a:gd name="connsiteX8" fmla="*/ 0 w 248487"/>
                  <a:gd name="connsiteY8" fmla="*/ 240 h 145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8487" h="145463">
                    <a:moveTo>
                      <a:pt x="248487" y="103770"/>
                    </a:moveTo>
                    <a:cubicBezTo>
                      <a:pt x="236983" y="101469"/>
                      <a:pt x="225659" y="95806"/>
                      <a:pt x="213975" y="96868"/>
                    </a:cubicBezTo>
                    <a:cubicBezTo>
                      <a:pt x="199483" y="98185"/>
                      <a:pt x="172560" y="110672"/>
                      <a:pt x="172560" y="110672"/>
                    </a:cubicBezTo>
                    <a:cubicBezTo>
                      <a:pt x="167471" y="115760"/>
                      <a:pt x="141717" y="144221"/>
                      <a:pt x="131146" y="145182"/>
                    </a:cubicBezTo>
                    <a:cubicBezTo>
                      <a:pt x="112672" y="146861"/>
                      <a:pt x="94333" y="140581"/>
                      <a:pt x="75926" y="138280"/>
                    </a:cubicBezTo>
                    <a:cubicBezTo>
                      <a:pt x="73265" y="127636"/>
                      <a:pt x="62121" y="84919"/>
                      <a:pt x="62121" y="76162"/>
                    </a:cubicBezTo>
                    <a:cubicBezTo>
                      <a:pt x="62121" y="59508"/>
                      <a:pt x="70480" y="37283"/>
                      <a:pt x="75926" y="20946"/>
                    </a:cubicBezTo>
                    <a:cubicBezTo>
                      <a:pt x="69024" y="16345"/>
                      <a:pt x="62844" y="10410"/>
                      <a:pt x="55219" y="7142"/>
                    </a:cubicBezTo>
                    <a:cubicBezTo>
                      <a:pt x="33905" y="-1992"/>
                      <a:pt x="22326" y="240"/>
                      <a:pt x="0" y="240"/>
                    </a:cubicBezTo>
                  </a:path>
                </a:pathLst>
              </a:custGeom>
              <a:solidFill>
                <a:srgbClr val="C00000"/>
              </a:solidFill>
              <a:ln w="12700" cmpd="sng"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2368A905-F616-2B32-5D0D-DE39A1388496}"/>
                  </a:ext>
                </a:extLst>
              </p:cNvPr>
              <p:cNvSpPr/>
              <p:nvPr/>
            </p:nvSpPr>
            <p:spPr>
              <a:xfrm>
                <a:off x="8391702" y="9490858"/>
                <a:ext cx="240962" cy="35297"/>
              </a:xfrm>
              <a:custGeom>
                <a:avLst/>
                <a:gdLst>
                  <a:gd name="connsiteX0" fmla="*/ 0 w 303707"/>
                  <a:gd name="connsiteY0" fmla="*/ 55216 h 55216"/>
                  <a:gd name="connsiteX1" fmla="*/ 41414 w 303707"/>
                  <a:gd name="connsiteY1" fmla="*/ 20706 h 55216"/>
                  <a:gd name="connsiteX2" fmla="*/ 89731 w 303707"/>
                  <a:gd name="connsiteY2" fmla="*/ 0 h 55216"/>
                  <a:gd name="connsiteX3" fmla="*/ 144951 w 303707"/>
                  <a:gd name="connsiteY3" fmla="*/ 6902 h 55216"/>
                  <a:gd name="connsiteX4" fmla="*/ 165658 w 303707"/>
                  <a:gd name="connsiteY4" fmla="*/ 20706 h 55216"/>
                  <a:gd name="connsiteX5" fmla="*/ 186366 w 303707"/>
                  <a:gd name="connsiteY5" fmla="*/ 27608 h 55216"/>
                  <a:gd name="connsiteX6" fmla="*/ 213975 w 303707"/>
                  <a:gd name="connsiteY6" fmla="*/ 20706 h 55216"/>
                  <a:gd name="connsiteX7" fmla="*/ 234683 w 303707"/>
                  <a:gd name="connsiteY7" fmla="*/ 34510 h 55216"/>
                  <a:gd name="connsiteX8" fmla="*/ 255390 w 303707"/>
                  <a:gd name="connsiteY8" fmla="*/ 41412 h 55216"/>
                  <a:gd name="connsiteX9" fmla="*/ 303707 w 303707"/>
                  <a:gd name="connsiteY9" fmla="*/ 41412 h 5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3707" h="55216">
                    <a:moveTo>
                      <a:pt x="0" y="55216"/>
                    </a:moveTo>
                    <a:cubicBezTo>
                      <a:pt x="13805" y="43713"/>
                      <a:pt x="26693" y="31010"/>
                      <a:pt x="41414" y="20706"/>
                    </a:cubicBezTo>
                    <a:cubicBezTo>
                      <a:pt x="56921" y="9852"/>
                      <a:pt x="72422" y="5769"/>
                      <a:pt x="89731" y="0"/>
                    </a:cubicBezTo>
                    <a:cubicBezTo>
                      <a:pt x="108138" y="2301"/>
                      <a:pt x="127055" y="2022"/>
                      <a:pt x="144951" y="6902"/>
                    </a:cubicBezTo>
                    <a:cubicBezTo>
                      <a:pt x="152954" y="9085"/>
                      <a:pt x="158238" y="16996"/>
                      <a:pt x="165658" y="20706"/>
                    </a:cubicBezTo>
                    <a:cubicBezTo>
                      <a:pt x="172166" y="23960"/>
                      <a:pt x="179463" y="25307"/>
                      <a:pt x="186366" y="27608"/>
                    </a:cubicBezTo>
                    <a:cubicBezTo>
                      <a:pt x="195569" y="25307"/>
                      <a:pt x="204584" y="19365"/>
                      <a:pt x="213975" y="20706"/>
                    </a:cubicBezTo>
                    <a:cubicBezTo>
                      <a:pt x="222187" y="21879"/>
                      <a:pt x="227263" y="30800"/>
                      <a:pt x="234683" y="34510"/>
                    </a:cubicBezTo>
                    <a:cubicBezTo>
                      <a:pt x="241191" y="37764"/>
                      <a:pt x="248150" y="40688"/>
                      <a:pt x="255390" y="41412"/>
                    </a:cubicBezTo>
                    <a:cubicBezTo>
                      <a:pt x="271416" y="43014"/>
                      <a:pt x="287601" y="41412"/>
                      <a:pt x="303707" y="41412"/>
                    </a:cubicBezTo>
                  </a:path>
                </a:pathLst>
              </a:custGeom>
              <a:solidFill>
                <a:srgbClr val="C00000"/>
              </a:solidFill>
              <a:ln w="12700" cmpd="sng"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2E3E38A8-A93D-4363-C5D6-82193B29A51D}"/>
                  </a:ext>
                </a:extLst>
              </p:cNvPr>
              <p:cNvSpPr/>
              <p:nvPr/>
            </p:nvSpPr>
            <p:spPr>
              <a:xfrm>
                <a:off x="8159699" y="9495491"/>
                <a:ext cx="197152" cy="30885"/>
              </a:xfrm>
              <a:custGeom>
                <a:avLst/>
                <a:gdLst>
                  <a:gd name="connsiteX0" fmla="*/ 248488 w 248488"/>
                  <a:gd name="connsiteY0" fmla="*/ 0 h 48314"/>
                  <a:gd name="connsiteX1" fmla="*/ 186366 w 248488"/>
                  <a:gd name="connsiteY1" fmla="*/ 6902 h 48314"/>
                  <a:gd name="connsiteX2" fmla="*/ 144952 w 248488"/>
                  <a:gd name="connsiteY2" fmla="*/ 27608 h 48314"/>
                  <a:gd name="connsiteX3" fmla="*/ 82830 w 248488"/>
                  <a:gd name="connsiteY3" fmla="*/ 34510 h 48314"/>
                  <a:gd name="connsiteX4" fmla="*/ 62122 w 248488"/>
                  <a:gd name="connsiteY4" fmla="*/ 41412 h 48314"/>
                  <a:gd name="connsiteX5" fmla="*/ 0 w 248488"/>
                  <a:gd name="connsiteY5" fmla="*/ 48314 h 48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8488" h="48314">
                    <a:moveTo>
                      <a:pt x="248488" y="0"/>
                    </a:moveTo>
                    <a:cubicBezTo>
                      <a:pt x="227781" y="2301"/>
                      <a:pt x="206579" y="1849"/>
                      <a:pt x="186366" y="6902"/>
                    </a:cubicBezTo>
                    <a:cubicBezTo>
                      <a:pt x="90965" y="30751"/>
                      <a:pt x="233731" y="12812"/>
                      <a:pt x="144952" y="27608"/>
                    </a:cubicBezTo>
                    <a:cubicBezTo>
                      <a:pt x="124401" y="31033"/>
                      <a:pt x="103537" y="32209"/>
                      <a:pt x="82830" y="34510"/>
                    </a:cubicBezTo>
                    <a:cubicBezTo>
                      <a:pt x="75927" y="36811"/>
                      <a:pt x="69299" y="40216"/>
                      <a:pt x="62122" y="41412"/>
                    </a:cubicBezTo>
                    <a:cubicBezTo>
                      <a:pt x="41571" y="44837"/>
                      <a:pt x="0" y="48314"/>
                      <a:pt x="0" y="48314"/>
                    </a:cubicBezTo>
                  </a:path>
                </a:pathLst>
              </a:custGeom>
              <a:solidFill>
                <a:srgbClr val="C00000"/>
              </a:solidFill>
              <a:ln w="12700" cmpd="sng"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13EB8B1-3712-3601-8F5C-FD1B017A577D}"/>
                  </a:ext>
                </a:extLst>
              </p:cNvPr>
              <p:cNvSpPr/>
              <p:nvPr/>
            </p:nvSpPr>
            <p:spPr>
              <a:xfrm>
                <a:off x="8286155" y="9220618"/>
                <a:ext cx="153339" cy="163247"/>
              </a:xfrm>
              <a:custGeom>
                <a:avLst/>
                <a:gdLst>
                  <a:gd name="connsiteX0" fmla="*/ 193268 w 193268"/>
                  <a:gd name="connsiteY0" fmla="*/ 255374 h 255374"/>
                  <a:gd name="connsiteX1" fmla="*/ 151854 w 193268"/>
                  <a:gd name="connsiteY1" fmla="*/ 200158 h 255374"/>
                  <a:gd name="connsiteX2" fmla="*/ 144951 w 193268"/>
                  <a:gd name="connsiteY2" fmla="*/ 172550 h 255374"/>
                  <a:gd name="connsiteX3" fmla="*/ 138049 w 193268"/>
                  <a:gd name="connsiteY3" fmla="*/ 151844 h 255374"/>
                  <a:gd name="connsiteX4" fmla="*/ 131147 w 193268"/>
                  <a:gd name="connsiteY4" fmla="*/ 124236 h 255374"/>
                  <a:gd name="connsiteX5" fmla="*/ 89732 w 193268"/>
                  <a:gd name="connsiteY5" fmla="*/ 110432 h 255374"/>
                  <a:gd name="connsiteX6" fmla="*/ 69025 w 193268"/>
                  <a:gd name="connsiteY6" fmla="*/ 103530 h 255374"/>
                  <a:gd name="connsiteX7" fmla="*/ 6903 w 193268"/>
                  <a:gd name="connsiteY7" fmla="*/ 103530 h 255374"/>
                  <a:gd name="connsiteX8" fmla="*/ 0 w 193268"/>
                  <a:gd name="connsiteY8" fmla="*/ 82824 h 255374"/>
                  <a:gd name="connsiteX9" fmla="*/ 6903 w 193268"/>
                  <a:gd name="connsiteY9" fmla="*/ 48314 h 255374"/>
                  <a:gd name="connsiteX10" fmla="*/ 13805 w 193268"/>
                  <a:gd name="connsiteY10" fmla="*/ 27608 h 255374"/>
                  <a:gd name="connsiteX11" fmla="*/ 69025 w 193268"/>
                  <a:gd name="connsiteY11" fmla="*/ 13804 h 255374"/>
                  <a:gd name="connsiteX12" fmla="*/ 89732 w 193268"/>
                  <a:gd name="connsiteY12" fmla="*/ 0 h 25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3268" h="255374">
                    <a:moveTo>
                      <a:pt x="193268" y="255374"/>
                    </a:moveTo>
                    <a:cubicBezTo>
                      <a:pt x="190500" y="251914"/>
                      <a:pt x="156925" y="211990"/>
                      <a:pt x="151854" y="200158"/>
                    </a:cubicBezTo>
                    <a:cubicBezTo>
                      <a:pt x="148117" y="191439"/>
                      <a:pt x="147557" y="181671"/>
                      <a:pt x="144951" y="172550"/>
                    </a:cubicBezTo>
                    <a:cubicBezTo>
                      <a:pt x="142952" y="165555"/>
                      <a:pt x="140048" y="158839"/>
                      <a:pt x="138049" y="151844"/>
                    </a:cubicBezTo>
                    <a:cubicBezTo>
                      <a:pt x="135443" y="142723"/>
                      <a:pt x="138349" y="130409"/>
                      <a:pt x="131147" y="124236"/>
                    </a:cubicBezTo>
                    <a:cubicBezTo>
                      <a:pt x="120098" y="114766"/>
                      <a:pt x="103537" y="115033"/>
                      <a:pt x="89732" y="110432"/>
                    </a:cubicBezTo>
                    <a:lnTo>
                      <a:pt x="69025" y="103530"/>
                    </a:lnTo>
                    <a:cubicBezTo>
                      <a:pt x="51732" y="106988"/>
                      <a:pt x="24449" y="117566"/>
                      <a:pt x="6903" y="103530"/>
                    </a:cubicBezTo>
                    <a:cubicBezTo>
                      <a:pt x="1222" y="98985"/>
                      <a:pt x="2301" y="89726"/>
                      <a:pt x="0" y="82824"/>
                    </a:cubicBezTo>
                    <a:cubicBezTo>
                      <a:pt x="2301" y="71321"/>
                      <a:pt x="4058" y="59695"/>
                      <a:pt x="6903" y="48314"/>
                    </a:cubicBezTo>
                    <a:cubicBezTo>
                      <a:pt x="8668" y="41256"/>
                      <a:pt x="7445" y="31141"/>
                      <a:pt x="13805" y="27608"/>
                    </a:cubicBezTo>
                    <a:cubicBezTo>
                      <a:pt x="30391" y="18394"/>
                      <a:pt x="69025" y="13804"/>
                      <a:pt x="69025" y="13804"/>
                    </a:cubicBezTo>
                    <a:lnTo>
                      <a:pt x="89732" y="0"/>
                    </a:lnTo>
                  </a:path>
                </a:pathLst>
              </a:custGeom>
              <a:solidFill>
                <a:srgbClr val="C00000"/>
              </a:solidFill>
              <a:ln w="12700" cmpd="sng"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ABF56F5-4948-5B5C-F2CA-D4833F8EAAC6}"/>
                  </a:ext>
                </a:extLst>
              </p:cNvPr>
              <p:cNvSpPr/>
              <p:nvPr/>
            </p:nvSpPr>
            <p:spPr>
              <a:xfrm>
                <a:off x="8301815" y="9190217"/>
                <a:ext cx="37836" cy="2922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6DC7C85-621B-53AC-7900-7C9323C2215C}"/>
                  </a:ext>
                </a:extLst>
              </p:cNvPr>
              <p:cNvSpPr/>
              <p:nvPr/>
            </p:nvSpPr>
            <p:spPr>
              <a:xfrm>
                <a:off x="8390622" y="9297379"/>
                <a:ext cx="37836" cy="2922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8DF7EFC-290E-B45E-ADE2-92197B671EB7}"/>
                  </a:ext>
                </a:extLst>
              </p:cNvPr>
              <p:cNvSpPr/>
              <p:nvPr/>
            </p:nvSpPr>
            <p:spPr>
              <a:xfrm>
                <a:off x="8320963" y="9353148"/>
                <a:ext cx="37836" cy="2922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C5E3DB7-B8ED-4B3A-C0CF-FD6C73D0D7B2}"/>
                  </a:ext>
                </a:extLst>
              </p:cNvPr>
              <p:cNvSpPr/>
              <p:nvPr/>
            </p:nvSpPr>
            <p:spPr>
              <a:xfrm>
                <a:off x="8602792" y="9511706"/>
                <a:ext cx="37836" cy="2922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C566FE3D-7A3B-5F50-2D89-91C1A793313E}"/>
                  </a:ext>
                </a:extLst>
              </p:cNvPr>
              <p:cNvSpPr/>
              <p:nvPr/>
            </p:nvSpPr>
            <p:spPr>
              <a:xfrm>
                <a:off x="8465192" y="9461434"/>
                <a:ext cx="37836" cy="2922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7BDD2A4-DFB0-B1BA-6EC3-FAA4660370B5}"/>
                  </a:ext>
                </a:extLst>
              </p:cNvPr>
              <p:cNvSpPr/>
              <p:nvPr/>
            </p:nvSpPr>
            <p:spPr>
              <a:xfrm>
                <a:off x="8400702" y="9550769"/>
                <a:ext cx="37836" cy="2922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80983D8-D97F-0424-32B7-6FACA50056D9}"/>
                  </a:ext>
                </a:extLst>
              </p:cNvPr>
              <p:cNvSpPr/>
              <p:nvPr/>
            </p:nvSpPr>
            <p:spPr>
              <a:xfrm>
                <a:off x="8157671" y="9495863"/>
                <a:ext cx="37836" cy="2922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EF8CEB9-E1C0-F6AA-60D2-9D55B396B00A}"/>
                  </a:ext>
                </a:extLst>
              </p:cNvPr>
              <p:cNvSpPr/>
              <p:nvPr/>
            </p:nvSpPr>
            <p:spPr>
              <a:xfrm>
                <a:off x="8538859" y="9474480"/>
                <a:ext cx="37836" cy="2922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110723DA-6D35-FC61-DE8C-35641D13DBD3}"/>
                  </a:ext>
                </a:extLst>
              </p:cNvPr>
              <p:cNvSpPr/>
              <p:nvPr/>
            </p:nvSpPr>
            <p:spPr>
              <a:xfrm>
                <a:off x="8210213" y="9388468"/>
                <a:ext cx="37836" cy="2922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FFBB70AC-368F-0241-6A97-85872FBD419A}"/>
                  </a:ext>
                </a:extLst>
              </p:cNvPr>
              <p:cNvSpPr/>
              <p:nvPr/>
            </p:nvSpPr>
            <p:spPr>
              <a:xfrm>
                <a:off x="8480108" y="9334046"/>
                <a:ext cx="37836" cy="2922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1C3BC37-5570-A0AA-A92D-1007312BFDD6}"/>
                  </a:ext>
                </a:extLst>
              </p:cNvPr>
              <p:cNvSpPr/>
              <p:nvPr/>
            </p:nvSpPr>
            <p:spPr>
              <a:xfrm>
                <a:off x="8540807" y="9567474"/>
                <a:ext cx="37836" cy="2922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19EDE57-40E0-CBAE-07C9-FADB9A20F912}"/>
                  </a:ext>
                </a:extLst>
              </p:cNvPr>
              <p:cNvSpPr/>
              <p:nvPr/>
            </p:nvSpPr>
            <p:spPr>
              <a:xfrm>
                <a:off x="8350139" y="9445360"/>
                <a:ext cx="37836" cy="2922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96218845-3FC1-32B0-CE0E-A0205F2FBA34}"/>
                  </a:ext>
                </a:extLst>
              </p:cNvPr>
              <p:cNvSpPr/>
              <p:nvPr/>
            </p:nvSpPr>
            <p:spPr>
              <a:xfrm>
                <a:off x="8336212" y="9487985"/>
                <a:ext cx="37836" cy="2922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1D2507D-AE56-FDE9-E203-7AAA97BE99FB}"/>
                  </a:ext>
                </a:extLst>
              </p:cNvPr>
              <p:cNvSpPr/>
              <p:nvPr/>
            </p:nvSpPr>
            <p:spPr>
              <a:xfrm>
                <a:off x="8319015" y="9407521"/>
                <a:ext cx="37836" cy="2922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43E05E9-8253-E929-7A05-C725CE2FC27F}"/>
                  </a:ext>
                </a:extLst>
              </p:cNvPr>
              <p:cNvSpPr/>
              <p:nvPr/>
            </p:nvSpPr>
            <p:spPr>
              <a:xfrm>
                <a:off x="8465192" y="9250332"/>
                <a:ext cx="37836" cy="2922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92E690-7019-E293-8AC6-FAEDC84AC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160" t="9622" r="11462" b="10982"/>
            <a:stretch>
              <a:fillRect/>
            </a:stretch>
          </p:blipFill>
          <p:spPr>
            <a:xfrm>
              <a:off x="8695408" y="3351265"/>
              <a:ext cx="2370446" cy="1453947"/>
            </a:xfrm>
            <a:prstGeom prst="rect">
              <a:avLst/>
            </a:prstGeom>
          </p:spPr>
        </p:pic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B0D5BE4A-B6D8-976C-CEC9-DC20C6546678}"/>
              </a:ext>
            </a:extLst>
          </p:cNvPr>
          <p:cNvGrpSpPr/>
          <p:nvPr/>
        </p:nvGrpSpPr>
        <p:grpSpPr>
          <a:xfrm>
            <a:off x="6924631" y="806428"/>
            <a:ext cx="4208406" cy="1657720"/>
            <a:chOff x="6848173" y="1321744"/>
            <a:chExt cx="4208406" cy="16577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7DBCAC-CFED-5CA9-8593-CC71073BB440}"/>
                </a:ext>
              </a:extLst>
            </p:cNvPr>
            <p:cNvSpPr txBox="1"/>
            <p:nvPr/>
          </p:nvSpPr>
          <p:spPr>
            <a:xfrm>
              <a:off x="8237058" y="2309741"/>
              <a:ext cx="47827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>
                  <a:latin typeface="Helvetica" pitchFamily="2" charset="0"/>
                </a:rPr>
                <a:t>100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E95B77-27E4-DA87-C9D4-52A4817AF8C0}"/>
                </a:ext>
              </a:extLst>
            </p:cNvPr>
            <p:cNvSpPr txBox="1"/>
            <p:nvPr/>
          </p:nvSpPr>
          <p:spPr>
            <a:xfrm>
              <a:off x="8237432" y="1925991"/>
              <a:ext cx="47827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>
                  <a:latin typeface="Helvetica" pitchFamily="2" charset="0"/>
                </a:rPr>
                <a:t>200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D7B1E2-E262-FAF8-3070-09CF5A3E4485}"/>
                </a:ext>
              </a:extLst>
            </p:cNvPr>
            <p:cNvSpPr txBox="1"/>
            <p:nvPr/>
          </p:nvSpPr>
          <p:spPr>
            <a:xfrm>
              <a:off x="8238401" y="1557428"/>
              <a:ext cx="47827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>
                  <a:latin typeface="Helvetica" pitchFamily="2" charset="0"/>
                </a:rPr>
                <a:t>300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FB2DF69-A275-96F3-56D6-87B9C1A1DD34}"/>
                </a:ext>
              </a:extLst>
            </p:cNvPr>
            <p:cNvGrpSpPr/>
            <p:nvPr/>
          </p:nvGrpSpPr>
          <p:grpSpPr>
            <a:xfrm>
              <a:off x="6848173" y="1603568"/>
              <a:ext cx="1417790" cy="1345910"/>
              <a:chOff x="2430689" y="2924488"/>
              <a:chExt cx="2283366" cy="2167602"/>
            </a:xfrm>
          </p:grpSpPr>
          <p:sp>
            <p:nvSpPr>
              <p:cNvPr id="94" name="Freeform 207">
                <a:extLst>
                  <a:ext uri="{FF2B5EF4-FFF2-40B4-BE49-F238E27FC236}">
                    <a16:creationId xmlns:a16="http://schemas.microsoft.com/office/drawing/2014/main" id="{389928E1-36C3-F661-5546-543DD0F0B0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4508" y="2947605"/>
                <a:ext cx="443342" cy="751243"/>
              </a:xfrm>
              <a:custGeom>
                <a:avLst/>
                <a:gdLst>
                  <a:gd name="T0" fmla="*/ 328 w 328"/>
                  <a:gd name="T1" fmla="*/ 0 h 536"/>
                  <a:gd name="T2" fmla="*/ 320 w 328"/>
                  <a:gd name="T3" fmla="*/ 88 h 536"/>
                  <a:gd name="T4" fmla="*/ 312 w 328"/>
                  <a:gd name="T5" fmla="*/ 184 h 536"/>
                  <a:gd name="T6" fmla="*/ 296 w 328"/>
                  <a:gd name="T7" fmla="*/ 288 h 536"/>
                  <a:gd name="T8" fmla="*/ 264 w 328"/>
                  <a:gd name="T9" fmla="*/ 384 h 536"/>
                  <a:gd name="T10" fmla="*/ 224 w 328"/>
                  <a:gd name="T11" fmla="*/ 464 h 536"/>
                  <a:gd name="T12" fmla="*/ 168 w 328"/>
                  <a:gd name="T13" fmla="*/ 520 h 536"/>
                  <a:gd name="T14" fmla="*/ 136 w 328"/>
                  <a:gd name="T15" fmla="*/ 536 h 536"/>
                  <a:gd name="T16" fmla="*/ 96 w 328"/>
                  <a:gd name="T17" fmla="*/ 536 h 536"/>
                  <a:gd name="T18" fmla="*/ 48 w 328"/>
                  <a:gd name="T19" fmla="*/ 528 h 536"/>
                  <a:gd name="T20" fmla="*/ 0 w 328"/>
                  <a:gd name="T21" fmla="*/ 512 h 536"/>
                  <a:gd name="T22" fmla="*/ 328 w 328"/>
                  <a:gd name="T23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8" h="536">
                    <a:moveTo>
                      <a:pt x="328" y="0"/>
                    </a:moveTo>
                    <a:lnTo>
                      <a:pt x="320" y="88"/>
                    </a:lnTo>
                    <a:lnTo>
                      <a:pt x="312" y="184"/>
                    </a:lnTo>
                    <a:lnTo>
                      <a:pt x="296" y="288"/>
                    </a:lnTo>
                    <a:lnTo>
                      <a:pt x="264" y="384"/>
                    </a:lnTo>
                    <a:lnTo>
                      <a:pt x="224" y="464"/>
                    </a:lnTo>
                    <a:lnTo>
                      <a:pt x="168" y="520"/>
                    </a:lnTo>
                    <a:lnTo>
                      <a:pt x="136" y="536"/>
                    </a:lnTo>
                    <a:lnTo>
                      <a:pt x="96" y="536"/>
                    </a:lnTo>
                    <a:lnTo>
                      <a:pt x="48" y="528"/>
                    </a:lnTo>
                    <a:lnTo>
                      <a:pt x="0" y="512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95" name="Freeform 208">
                <a:extLst>
                  <a:ext uri="{FF2B5EF4-FFF2-40B4-BE49-F238E27FC236}">
                    <a16:creationId xmlns:a16="http://schemas.microsoft.com/office/drawing/2014/main" id="{50A35352-A798-C458-D774-1DE1BBC6B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4338" y="2924488"/>
                <a:ext cx="547657" cy="730438"/>
              </a:xfrm>
              <a:custGeom>
                <a:avLst/>
                <a:gdLst>
                  <a:gd name="T0" fmla="*/ 0 w 408"/>
                  <a:gd name="T1" fmla="*/ 0 h 520"/>
                  <a:gd name="T2" fmla="*/ 24 w 408"/>
                  <a:gd name="T3" fmla="*/ 104 h 520"/>
                  <a:gd name="T4" fmla="*/ 40 w 408"/>
                  <a:gd name="T5" fmla="*/ 208 h 520"/>
                  <a:gd name="T6" fmla="*/ 56 w 408"/>
                  <a:gd name="T7" fmla="*/ 296 h 520"/>
                  <a:gd name="T8" fmla="*/ 80 w 408"/>
                  <a:gd name="T9" fmla="*/ 376 h 520"/>
                  <a:gd name="T10" fmla="*/ 120 w 408"/>
                  <a:gd name="T11" fmla="*/ 440 h 520"/>
                  <a:gd name="T12" fmla="*/ 184 w 408"/>
                  <a:gd name="T13" fmla="*/ 480 h 520"/>
                  <a:gd name="T14" fmla="*/ 232 w 408"/>
                  <a:gd name="T15" fmla="*/ 504 h 520"/>
                  <a:gd name="T16" fmla="*/ 280 w 408"/>
                  <a:gd name="T17" fmla="*/ 512 h 520"/>
                  <a:gd name="T18" fmla="*/ 336 w 408"/>
                  <a:gd name="T19" fmla="*/ 520 h 520"/>
                  <a:gd name="T20" fmla="*/ 408 w 408"/>
                  <a:gd name="T21" fmla="*/ 520 h 520"/>
                  <a:gd name="T22" fmla="*/ 0 w 408"/>
                  <a:gd name="T23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8" h="520">
                    <a:moveTo>
                      <a:pt x="0" y="0"/>
                    </a:moveTo>
                    <a:lnTo>
                      <a:pt x="24" y="104"/>
                    </a:lnTo>
                    <a:lnTo>
                      <a:pt x="40" y="208"/>
                    </a:lnTo>
                    <a:lnTo>
                      <a:pt x="56" y="296"/>
                    </a:lnTo>
                    <a:lnTo>
                      <a:pt x="80" y="376"/>
                    </a:lnTo>
                    <a:lnTo>
                      <a:pt x="120" y="440"/>
                    </a:lnTo>
                    <a:lnTo>
                      <a:pt x="184" y="480"/>
                    </a:lnTo>
                    <a:lnTo>
                      <a:pt x="232" y="504"/>
                    </a:lnTo>
                    <a:lnTo>
                      <a:pt x="280" y="512"/>
                    </a:lnTo>
                    <a:lnTo>
                      <a:pt x="336" y="520"/>
                    </a:lnTo>
                    <a:lnTo>
                      <a:pt x="408" y="5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96" name="Freeform 209">
                <a:extLst>
                  <a:ext uri="{FF2B5EF4-FFF2-40B4-BE49-F238E27FC236}">
                    <a16:creationId xmlns:a16="http://schemas.microsoft.com/office/drawing/2014/main" id="{772D4FBE-C3F2-BA03-ED97-999D6FC68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4508" y="2947605"/>
                <a:ext cx="443342" cy="751243"/>
              </a:xfrm>
              <a:custGeom>
                <a:avLst/>
                <a:gdLst>
                  <a:gd name="T0" fmla="*/ 328 w 328"/>
                  <a:gd name="T1" fmla="*/ 0 h 536"/>
                  <a:gd name="T2" fmla="*/ 320 w 328"/>
                  <a:gd name="T3" fmla="*/ 88 h 536"/>
                  <a:gd name="T4" fmla="*/ 320 w 328"/>
                  <a:gd name="T5" fmla="*/ 88 h 536"/>
                  <a:gd name="T6" fmla="*/ 312 w 328"/>
                  <a:gd name="T7" fmla="*/ 184 h 536"/>
                  <a:gd name="T8" fmla="*/ 312 w 328"/>
                  <a:gd name="T9" fmla="*/ 184 h 536"/>
                  <a:gd name="T10" fmla="*/ 296 w 328"/>
                  <a:gd name="T11" fmla="*/ 288 h 536"/>
                  <a:gd name="T12" fmla="*/ 296 w 328"/>
                  <a:gd name="T13" fmla="*/ 288 h 536"/>
                  <a:gd name="T14" fmla="*/ 264 w 328"/>
                  <a:gd name="T15" fmla="*/ 384 h 536"/>
                  <a:gd name="T16" fmla="*/ 264 w 328"/>
                  <a:gd name="T17" fmla="*/ 384 h 536"/>
                  <a:gd name="T18" fmla="*/ 224 w 328"/>
                  <a:gd name="T19" fmla="*/ 464 h 536"/>
                  <a:gd name="T20" fmla="*/ 224 w 328"/>
                  <a:gd name="T21" fmla="*/ 464 h 536"/>
                  <a:gd name="T22" fmla="*/ 168 w 328"/>
                  <a:gd name="T23" fmla="*/ 520 h 536"/>
                  <a:gd name="T24" fmla="*/ 168 w 328"/>
                  <a:gd name="T25" fmla="*/ 520 h 536"/>
                  <a:gd name="T26" fmla="*/ 136 w 328"/>
                  <a:gd name="T27" fmla="*/ 536 h 536"/>
                  <a:gd name="T28" fmla="*/ 136 w 328"/>
                  <a:gd name="T29" fmla="*/ 536 h 536"/>
                  <a:gd name="T30" fmla="*/ 96 w 328"/>
                  <a:gd name="T31" fmla="*/ 536 h 536"/>
                  <a:gd name="T32" fmla="*/ 96 w 328"/>
                  <a:gd name="T33" fmla="*/ 536 h 536"/>
                  <a:gd name="T34" fmla="*/ 48 w 328"/>
                  <a:gd name="T35" fmla="*/ 528 h 536"/>
                  <a:gd name="T36" fmla="*/ 48 w 328"/>
                  <a:gd name="T37" fmla="*/ 528 h 536"/>
                  <a:gd name="T38" fmla="*/ 0 w 328"/>
                  <a:gd name="T39" fmla="*/ 512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8" h="536">
                    <a:moveTo>
                      <a:pt x="328" y="0"/>
                    </a:moveTo>
                    <a:lnTo>
                      <a:pt x="320" y="88"/>
                    </a:lnTo>
                    <a:lnTo>
                      <a:pt x="320" y="88"/>
                    </a:lnTo>
                    <a:lnTo>
                      <a:pt x="312" y="184"/>
                    </a:lnTo>
                    <a:lnTo>
                      <a:pt x="312" y="184"/>
                    </a:lnTo>
                    <a:lnTo>
                      <a:pt x="296" y="288"/>
                    </a:lnTo>
                    <a:lnTo>
                      <a:pt x="296" y="288"/>
                    </a:lnTo>
                    <a:lnTo>
                      <a:pt x="264" y="384"/>
                    </a:lnTo>
                    <a:lnTo>
                      <a:pt x="264" y="384"/>
                    </a:lnTo>
                    <a:lnTo>
                      <a:pt x="224" y="464"/>
                    </a:lnTo>
                    <a:lnTo>
                      <a:pt x="224" y="464"/>
                    </a:lnTo>
                    <a:lnTo>
                      <a:pt x="168" y="520"/>
                    </a:lnTo>
                    <a:lnTo>
                      <a:pt x="168" y="520"/>
                    </a:lnTo>
                    <a:lnTo>
                      <a:pt x="136" y="536"/>
                    </a:lnTo>
                    <a:lnTo>
                      <a:pt x="136" y="536"/>
                    </a:lnTo>
                    <a:lnTo>
                      <a:pt x="96" y="536"/>
                    </a:lnTo>
                    <a:lnTo>
                      <a:pt x="96" y="536"/>
                    </a:lnTo>
                    <a:lnTo>
                      <a:pt x="48" y="528"/>
                    </a:lnTo>
                    <a:lnTo>
                      <a:pt x="48" y="528"/>
                    </a:lnTo>
                    <a:lnTo>
                      <a:pt x="0" y="512"/>
                    </a:lnTo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97" name="Freeform 211">
                <a:extLst>
                  <a:ext uri="{FF2B5EF4-FFF2-40B4-BE49-F238E27FC236}">
                    <a16:creationId xmlns:a16="http://schemas.microsoft.com/office/drawing/2014/main" id="{22E9A8C9-4277-F50E-1B8B-F3E700A80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1861" y="3463072"/>
                <a:ext cx="399875" cy="809030"/>
              </a:xfrm>
              <a:custGeom>
                <a:avLst/>
                <a:gdLst>
                  <a:gd name="T0" fmla="*/ 296 w 296"/>
                  <a:gd name="T1" fmla="*/ 0 h 576"/>
                  <a:gd name="T2" fmla="*/ 240 w 296"/>
                  <a:gd name="T3" fmla="*/ 80 h 576"/>
                  <a:gd name="T4" fmla="*/ 176 w 296"/>
                  <a:gd name="T5" fmla="*/ 144 h 576"/>
                  <a:gd name="T6" fmla="*/ 112 w 296"/>
                  <a:gd name="T7" fmla="*/ 208 h 576"/>
                  <a:gd name="T8" fmla="*/ 64 w 296"/>
                  <a:gd name="T9" fmla="*/ 288 h 576"/>
                  <a:gd name="T10" fmla="*/ 64 w 296"/>
                  <a:gd name="T11" fmla="*/ 288 h 576"/>
                  <a:gd name="T12" fmla="*/ 32 w 296"/>
                  <a:gd name="T13" fmla="*/ 408 h 576"/>
                  <a:gd name="T14" fmla="*/ 8 w 296"/>
                  <a:gd name="T15" fmla="*/ 536 h 576"/>
                  <a:gd name="T16" fmla="*/ 8 w 296"/>
                  <a:gd name="T17" fmla="*/ 536 h 576"/>
                  <a:gd name="T18" fmla="*/ 8 w 296"/>
                  <a:gd name="T19" fmla="*/ 544 h 576"/>
                  <a:gd name="T20" fmla="*/ 8 w 296"/>
                  <a:gd name="T21" fmla="*/ 560 h 576"/>
                  <a:gd name="T22" fmla="*/ 8 w 296"/>
                  <a:gd name="T23" fmla="*/ 576 h 576"/>
                  <a:gd name="T24" fmla="*/ 0 w 296"/>
                  <a:gd name="T25" fmla="*/ 576 h 576"/>
                  <a:gd name="T26" fmla="*/ 296 w 296"/>
                  <a:gd name="T27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6" h="576">
                    <a:moveTo>
                      <a:pt x="296" y="0"/>
                    </a:moveTo>
                    <a:lnTo>
                      <a:pt x="240" y="80"/>
                    </a:lnTo>
                    <a:lnTo>
                      <a:pt x="176" y="144"/>
                    </a:lnTo>
                    <a:lnTo>
                      <a:pt x="112" y="208"/>
                    </a:lnTo>
                    <a:lnTo>
                      <a:pt x="64" y="288"/>
                    </a:lnTo>
                    <a:lnTo>
                      <a:pt x="64" y="288"/>
                    </a:lnTo>
                    <a:lnTo>
                      <a:pt x="32" y="408"/>
                    </a:lnTo>
                    <a:lnTo>
                      <a:pt x="8" y="536"/>
                    </a:lnTo>
                    <a:lnTo>
                      <a:pt x="8" y="536"/>
                    </a:lnTo>
                    <a:lnTo>
                      <a:pt x="8" y="544"/>
                    </a:lnTo>
                    <a:lnTo>
                      <a:pt x="8" y="560"/>
                    </a:lnTo>
                    <a:lnTo>
                      <a:pt x="8" y="576"/>
                    </a:lnTo>
                    <a:lnTo>
                      <a:pt x="0" y="576"/>
                    </a:lnTo>
                    <a:lnTo>
                      <a:pt x="29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98" name="Freeform 212">
                <a:extLst>
                  <a:ext uri="{FF2B5EF4-FFF2-40B4-BE49-F238E27FC236}">
                    <a16:creationId xmlns:a16="http://schemas.microsoft.com/office/drawing/2014/main" id="{4860CC29-ECF5-DA3F-19E9-CC31450029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1736" y="3463072"/>
                <a:ext cx="365103" cy="730438"/>
              </a:xfrm>
              <a:custGeom>
                <a:avLst/>
                <a:gdLst>
                  <a:gd name="T0" fmla="*/ 0 w 272"/>
                  <a:gd name="T1" fmla="*/ 0 h 520"/>
                  <a:gd name="T2" fmla="*/ 16 w 272"/>
                  <a:gd name="T3" fmla="*/ 32 h 520"/>
                  <a:gd name="T4" fmla="*/ 40 w 272"/>
                  <a:gd name="T5" fmla="*/ 72 h 520"/>
                  <a:gd name="T6" fmla="*/ 56 w 272"/>
                  <a:gd name="T7" fmla="*/ 112 h 520"/>
                  <a:gd name="T8" fmla="*/ 80 w 272"/>
                  <a:gd name="T9" fmla="*/ 144 h 520"/>
                  <a:gd name="T10" fmla="*/ 80 w 272"/>
                  <a:gd name="T11" fmla="*/ 144 h 520"/>
                  <a:gd name="T12" fmla="*/ 112 w 272"/>
                  <a:gd name="T13" fmla="*/ 160 h 520"/>
                  <a:gd name="T14" fmla="*/ 144 w 272"/>
                  <a:gd name="T15" fmla="*/ 168 h 520"/>
                  <a:gd name="T16" fmla="*/ 176 w 272"/>
                  <a:gd name="T17" fmla="*/ 176 h 520"/>
                  <a:gd name="T18" fmla="*/ 200 w 272"/>
                  <a:gd name="T19" fmla="*/ 192 h 520"/>
                  <a:gd name="T20" fmla="*/ 200 w 272"/>
                  <a:gd name="T21" fmla="*/ 192 h 520"/>
                  <a:gd name="T22" fmla="*/ 216 w 272"/>
                  <a:gd name="T23" fmla="*/ 232 h 520"/>
                  <a:gd name="T24" fmla="*/ 216 w 272"/>
                  <a:gd name="T25" fmla="*/ 288 h 520"/>
                  <a:gd name="T26" fmla="*/ 216 w 272"/>
                  <a:gd name="T27" fmla="*/ 344 h 520"/>
                  <a:gd name="T28" fmla="*/ 216 w 272"/>
                  <a:gd name="T29" fmla="*/ 392 h 520"/>
                  <a:gd name="T30" fmla="*/ 216 w 272"/>
                  <a:gd name="T31" fmla="*/ 392 h 520"/>
                  <a:gd name="T32" fmla="*/ 224 w 272"/>
                  <a:gd name="T33" fmla="*/ 424 h 520"/>
                  <a:gd name="T34" fmla="*/ 240 w 272"/>
                  <a:gd name="T35" fmla="*/ 456 h 520"/>
                  <a:gd name="T36" fmla="*/ 256 w 272"/>
                  <a:gd name="T37" fmla="*/ 488 h 520"/>
                  <a:gd name="T38" fmla="*/ 272 w 272"/>
                  <a:gd name="T39" fmla="*/ 520 h 520"/>
                  <a:gd name="T40" fmla="*/ 0 w 272"/>
                  <a:gd name="T41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520">
                    <a:moveTo>
                      <a:pt x="0" y="0"/>
                    </a:moveTo>
                    <a:lnTo>
                      <a:pt x="16" y="32"/>
                    </a:lnTo>
                    <a:lnTo>
                      <a:pt x="40" y="72"/>
                    </a:lnTo>
                    <a:lnTo>
                      <a:pt x="56" y="112"/>
                    </a:lnTo>
                    <a:lnTo>
                      <a:pt x="80" y="144"/>
                    </a:lnTo>
                    <a:lnTo>
                      <a:pt x="80" y="144"/>
                    </a:lnTo>
                    <a:lnTo>
                      <a:pt x="112" y="160"/>
                    </a:lnTo>
                    <a:lnTo>
                      <a:pt x="144" y="168"/>
                    </a:lnTo>
                    <a:lnTo>
                      <a:pt x="176" y="176"/>
                    </a:lnTo>
                    <a:lnTo>
                      <a:pt x="200" y="192"/>
                    </a:lnTo>
                    <a:lnTo>
                      <a:pt x="200" y="192"/>
                    </a:lnTo>
                    <a:lnTo>
                      <a:pt x="216" y="232"/>
                    </a:lnTo>
                    <a:lnTo>
                      <a:pt x="216" y="288"/>
                    </a:lnTo>
                    <a:lnTo>
                      <a:pt x="216" y="344"/>
                    </a:lnTo>
                    <a:lnTo>
                      <a:pt x="216" y="392"/>
                    </a:lnTo>
                    <a:lnTo>
                      <a:pt x="216" y="392"/>
                    </a:lnTo>
                    <a:lnTo>
                      <a:pt x="224" y="424"/>
                    </a:lnTo>
                    <a:lnTo>
                      <a:pt x="240" y="456"/>
                    </a:lnTo>
                    <a:lnTo>
                      <a:pt x="256" y="488"/>
                    </a:lnTo>
                    <a:lnTo>
                      <a:pt x="272" y="5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99" name="Freeform 216">
                <a:extLst>
                  <a:ext uri="{FF2B5EF4-FFF2-40B4-BE49-F238E27FC236}">
                    <a16:creationId xmlns:a16="http://schemas.microsoft.com/office/drawing/2014/main" id="{ADB784DC-27BD-C36C-0301-77CAB89D63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382" y="3745076"/>
                <a:ext cx="312946" cy="134069"/>
              </a:xfrm>
              <a:custGeom>
                <a:avLst/>
                <a:gdLst>
                  <a:gd name="T0" fmla="*/ 232 w 232"/>
                  <a:gd name="T1" fmla="*/ 0 h 96"/>
                  <a:gd name="T2" fmla="*/ 176 w 232"/>
                  <a:gd name="T3" fmla="*/ 40 h 96"/>
                  <a:gd name="T4" fmla="*/ 120 w 232"/>
                  <a:gd name="T5" fmla="*/ 64 h 96"/>
                  <a:gd name="T6" fmla="*/ 64 w 232"/>
                  <a:gd name="T7" fmla="*/ 80 h 96"/>
                  <a:gd name="T8" fmla="*/ 0 w 232"/>
                  <a:gd name="T9" fmla="*/ 96 h 96"/>
                  <a:gd name="T10" fmla="*/ 232 w 232"/>
                  <a:gd name="T11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2" h="96">
                    <a:moveTo>
                      <a:pt x="232" y="0"/>
                    </a:moveTo>
                    <a:lnTo>
                      <a:pt x="176" y="40"/>
                    </a:lnTo>
                    <a:lnTo>
                      <a:pt x="120" y="64"/>
                    </a:lnTo>
                    <a:lnTo>
                      <a:pt x="64" y="80"/>
                    </a:lnTo>
                    <a:lnTo>
                      <a:pt x="0" y="96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00" name="Freeform 218">
                <a:extLst>
                  <a:ext uri="{FF2B5EF4-FFF2-40B4-BE49-F238E27FC236}">
                    <a16:creationId xmlns:a16="http://schemas.microsoft.com/office/drawing/2014/main" id="{B15F57D8-3227-3698-1C48-155354E945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382" y="3745076"/>
                <a:ext cx="312946" cy="134069"/>
              </a:xfrm>
              <a:custGeom>
                <a:avLst/>
                <a:gdLst>
                  <a:gd name="T0" fmla="*/ 232 w 232"/>
                  <a:gd name="T1" fmla="*/ 0 h 96"/>
                  <a:gd name="T2" fmla="*/ 176 w 232"/>
                  <a:gd name="T3" fmla="*/ 40 h 96"/>
                  <a:gd name="T4" fmla="*/ 176 w 232"/>
                  <a:gd name="T5" fmla="*/ 40 h 96"/>
                  <a:gd name="T6" fmla="*/ 120 w 232"/>
                  <a:gd name="T7" fmla="*/ 64 h 96"/>
                  <a:gd name="T8" fmla="*/ 120 w 232"/>
                  <a:gd name="T9" fmla="*/ 64 h 96"/>
                  <a:gd name="T10" fmla="*/ 64 w 232"/>
                  <a:gd name="T11" fmla="*/ 80 h 96"/>
                  <a:gd name="T12" fmla="*/ 64 w 232"/>
                  <a:gd name="T13" fmla="*/ 80 h 96"/>
                  <a:gd name="T14" fmla="*/ 0 w 232"/>
                  <a:gd name="T15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" h="96">
                    <a:moveTo>
                      <a:pt x="232" y="0"/>
                    </a:moveTo>
                    <a:lnTo>
                      <a:pt x="176" y="40"/>
                    </a:lnTo>
                    <a:lnTo>
                      <a:pt x="176" y="40"/>
                    </a:lnTo>
                    <a:lnTo>
                      <a:pt x="120" y="64"/>
                    </a:lnTo>
                    <a:lnTo>
                      <a:pt x="120" y="64"/>
                    </a:lnTo>
                    <a:lnTo>
                      <a:pt x="64" y="80"/>
                    </a:lnTo>
                    <a:lnTo>
                      <a:pt x="64" y="80"/>
                    </a:lnTo>
                    <a:lnTo>
                      <a:pt x="0" y="96"/>
                    </a:lnTo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01" name="Freeform 219">
                <a:extLst>
                  <a:ext uri="{FF2B5EF4-FFF2-40B4-BE49-F238E27FC236}">
                    <a16:creationId xmlns:a16="http://schemas.microsoft.com/office/drawing/2014/main" id="{AFE96542-2E97-E646-EA80-26BDB379D8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5420" y="3788994"/>
                <a:ext cx="310774" cy="159495"/>
              </a:xfrm>
              <a:custGeom>
                <a:avLst/>
                <a:gdLst>
                  <a:gd name="T0" fmla="*/ 232 w 232"/>
                  <a:gd name="T1" fmla="*/ 0 h 112"/>
                  <a:gd name="T2" fmla="*/ 184 w 232"/>
                  <a:gd name="T3" fmla="*/ 40 h 112"/>
                  <a:gd name="T4" fmla="*/ 120 w 232"/>
                  <a:gd name="T5" fmla="*/ 72 h 112"/>
                  <a:gd name="T6" fmla="*/ 56 w 232"/>
                  <a:gd name="T7" fmla="*/ 88 h 112"/>
                  <a:gd name="T8" fmla="*/ 0 w 232"/>
                  <a:gd name="T9" fmla="*/ 112 h 112"/>
                  <a:gd name="T10" fmla="*/ 232 w 232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2" h="112">
                    <a:moveTo>
                      <a:pt x="232" y="0"/>
                    </a:moveTo>
                    <a:lnTo>
                      <a:pt x="184" y="40"/>
                    </a:lnTo>
                    <a:lnTo>
                      <a:pt x="120" y="72"/>
                    </a:lnTo>
                    <a:lnTo>
                      <a:pt x="56" y="88"/>
                    </a:lnTo>
                    <a:lnTo>
                      <a:pt x="0" y="112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02" name="Freeform 220">
                <a:extLst>
                  <a:ext uri="{FF2B5EF4-FFF2-40B4-BE49-F238E27FC236}">
                    <a16:creationId xmlns:a16="http://schemas.microsoft.com/office/drawing/2014/main" id="{BFAE1A2D-032D-0184-EB5F-457489C96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6288" y="3779749"/>
                <a:ext cx="299908" cy="379086"/>
              </a:xfrm>
              <a:custGeom>
                <a:avLst/>
                <a:gdLst>
                  <a:gd name="T0" fmla="*/ 224 w 224"/>
                  <a:gd name="T1" fmla="*/ 0 h 272"/>
                  <a:gd name="T2" fmla="*/ 184 w 224"/>
                  <a:gd name="T3" fmla="*/ 80 h 272"/>
                  <a:gd name="T4" fmla="*/ 128 w 224"/>
                  <a:gd name="T5" fmla="*/ 152 h 272"/>
                  <a:gd name="T6" fmla="*/ 72 w 224"/>
                  <a:gd name="T7" fmla="*/ 224 h 272"/>
                  <a:gd name="T8" fmla="*/ 0 w 224"/>
                  <a:gd name="T9" fmla="*/ 272 h 272"/>
                  <a:gd name="T10" fmla="*/ 224 w 224"/>
                  <a:gd name="T1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4" h="272">
                    <a:moveTo>
                      <a:pt x="224" y="0"/>
                    </a:moveTo>
                    <a:lnTo>
                      <a:pt x="184" y="80"/>
                    </a:lnTo>
                    <a:lnTo>
                      <a:pt x="128" y="152"/>
                    </a:lnTo>
                    <a:lnTo>
                      <a:pt x="72" y="224"/>
                    </a:lnTo>
                    <a:lnTo>
                      <a:pt x="0" y="272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03" name="Freeform 221">
                <a:extLst>
                  <a:ext uri="{FF2B5EF4-FFF2-40B4-BE49-F238E27FC236}">
                    <a16:creationId xmlns:a16="http://schemas.microsoft.com/office/drawing/2014/main" id="{7DB10C98-1359-E7B4-BD30-173928EB01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5420" y="3788994"/>
                <a:ext cx="310774" cy="159495"/>
              </a:xfrm>
              <a:custGeom>
                <a:avLst/>
                <a:gdLst>
                  <a:gd name="T0" fmla="*/ 232 w 232"/>
                  <a:gd name="T1" fmla="*/ 0 h 112"/>
                  <a:gd name="T2" fmla="*/ 184 w 232"/>
                  <a:gd name="T3" fmla="*/ 40 h 112"/>
                  <a:gd name="T4" fmla="*/ 184 w 232"/>
                  <a:gd name="T5" fmla="*/ 40 h 112"/>
                  <a:gd name="T6" fmla="*/ 120 w 232"/>
                  <a:gd name="T7" fmla="*/ 72 h 112"/>
                  <a:gd name="T8" fmla="*/ 120 w 232"/>
                  <a:gd name="T9" fmla="*/ 72 h 112"/>
                  <a:gd name="T10" fmla="*/ 56 w 232"/>
                  <a:gd name="T11" fmla="*/ 88 h 112"/>
                  <a:gd name="T12" fmla="*/ 56 w 232"/>
                  <a:gd name="T13" fmla="*/ 88 h 112"/>
                  <a:gd name="T14" fmla="*/ 0 w 232"/>
                  <a:gd name="T15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" h="112">
                    <a:moveTo>
                      <a:pt x="232" y="0"/>
                    </a:moveTo>
                    <a:lnTo>
                      <a:pt x="184" y="40"/>
                    </a:lnTo>
                    <a:lnTo>
                      <a:pt x="184" y="40"/>
                    </a:lnTo>
                    <a:lnTo>
                      <a:pt x="120" y="72"/>
                    </a:lnTo>
                    <a:lnTo>
                      <a:pt x="120" y="72"/>
                    </a:lnTo>
                    <a:lnTo>
                      <a:pt x="56" y="88"/>
                    </a:lnTo>
                    <a:lnTo>
                      <a:pt x="56" y="88"/>
                    </a:lnTo>
                    <a:lnTo>
                      <a:pt x="0" y="112"/>
                    </a:lnTo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04" name="Freeform 223">
                <a:extLst>
                  <a:ext uri="{FF2B5EF4-FFF2-40B4-BE49-F238E27FC236}">
                    <a16:creationId xmlns:a16="http://schemas.microsoft.com/office/drawing/2014/main" id="{E5343F16-9521-1DB9-3EE1-236B3F88A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5845" y="3948490"/>
                <a:ext cx="239054" cy="279694"/>
              </a:xfrm>
              <a:custGeom>
                <a:avLst/>
                <a:gdLst>
                  <a:gd name="T0" fmla="*/ 176 w 176"/>
                  <a:gd name="T1" fmla="*/ 0 h 200"/>
                  <a:gd name="T2" fmla="*/ 96 w 176"/>
                  <a:gd name="T3" fmla="*/ 112 h 200"/>
                  <a:gd name="T4" fmla="*/ 0 w 176"/>
                  <a:gd name="T5" fmla="*/ 200 h 200"/>
                  <a:gd name="T6" fmla="*/ 176 w 176"/>
                  <a:gd name="T7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6" h="200">
                    <a:moveTo>
                      <a:pt x="176" y="0"/>
                    </a:moveTo>
                    <a:lnTo>
                      <a:pt x="96" y="112"/>
                    </a:lnTo>
                    <a:lnTo>
                      <a:pt x="0" y="20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05" name="Freeform 227">
                <a:extLst>
                  <a:ext uri="{FF2B5EF4-FFF2-40B4-BE49-F238E27FC236}">
                    <a16:creationId xmlns:a16="http://schemas.microsoft.com/office/drawing/2014/main" id="{B767E0A7-3222-C38A-7791-D7366C905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5111" y="3689602"/>
                <a:ext cx="258616" cy="41606"/>
              </a:xfrm>
              <a:custGeom>
                <a:avLst/>
                <a:gdLst>
                  <a:gd name="T0" fmla="*/ 0 w 192"/>
                  <a:gd name="T1" fmla="*/ 0 h 32"/>
                  <a:gd name="T2" fmla="*/ 96 w 192"/>
                  <a:gd name="T3" fmla="*/ 24 h 32"/>
                  <a:gd name="T4" fmla="*/ 192 w 192"/>
                  <a:gd name="T5" fmla="*/ 32 h 32"/>
                  <a:gd name="T6" fmla="*/ 0 w 192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32">
                    <a:moveTo>
                      <a:pt x="0" y="0"/>
                    </a:moveTo>
                    <a:lnTo>
                      <a:pt x="96" y="24"/>
                    </a:lnTo>
                    <a:lnTo>
                      <a:pt x="192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06" name="Freeform 228">
                <a:extLst>
                  <a:ext uri="{FF2B5EF4-FFF2-40B4-BE49-F238E27FC236}">
                    <a16:creationId xmlns:a16="http://schemas.microsoft.com/office/drawing/2014/main" id="{DC5E251E-7591-DFC2-178D-9DA6B8EA4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8150" y="3689602"/>
                <a:ext cx="343372" cy="335170"/>
              </a:xfrm>
              <a:custGeom>
                <a:avLst/>
                <a:gdLst>
                  <a:gd name="T0" fmla="*/ 0 w 256"/>
                  <a:gd name="T1" fmla="*/ 0 h 240"/>
                  <a:gd name="T2" fmla="*/ 64 w 256"/>
                  <a:gd name="T3" fmla="*/ 64 h 240"/>
                  <a:gd name="T4" fmla="*/ 128 w 256"/>
                  <a:gd name="T5" fmla="*/ 128 h 240"/>
                  <a:gd name="T6" fmla="*/ 192 w 256"/>
                  <a:gd name="T7" fmla="*/ 192 h 240"/>
                  <a:gd name="T8" fmla="*/ 256 w 256"/>
                  <a:gd name="T9" fmla="*/ 240 h 240"/>
                  <a:gd name="T10" fmla="*/ 0 w 256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6" h="240">
                    <a:moveTo>
                      <a:pt x="0" y="0"/>
                    </a:moveTo>
                    <a:lnTo>
                      <a:pt x="64" y="64"/>
                    </a:lnTo>
                    <a:lnTo>
                      <a:pt x="128" y="128"/>
                    </a:lnTo>
                    <a:lnTo>
                      <a:pt x="192" y="192"/>
                    </a:lnTo>
                    <a:lnTo>
                      <a:pt x="256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07" name="Freeform 229">
                <a:extLst>
                  <a:ext uri="{FF2B5EF4-FFF2-40B4-BE49-F238E27FC236}">
                    <a16:creationId xmlns:a16="http://schemas.microsoft.com/office/drawing/2014/main" id="{22DF2F05-C013-E28F-97F0-FF07A42E71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5111" y="3689602"/>
                <a:ext cx="258616" cy="41606"/>
              </a:xfrm>
              <a:custGeom>
                <a:avLst/>
                <a:gdLst>
                  <a:gd name="T0" fmla="*/ 0 w 192"/>
                  <a:gd name="T1" fmla="*/ 0 h 32"/>
                  <a:gd name="T2" fmla="*/ 96 w 192"/>
                  <a:gd name="T3" fmla="*/ 24 h 32"/>
                  <a:gd name="T4" fmla="*/ 96 w 192"/>
                  <a:gd name="T5" fmla="*/ 24 h 32"/>
                  <a:gd name="T6" fmla="*/ 192 w 192"/>
                  <a:gd name="T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32">
                    <a:moveTo>
                      <a:pt x="0" y="0"/>
                    </a:moveTo>
                    <a:lnTo>
                      <a:pt x="96" y="24"/>
                    </a:lnTo>
                    <a:lnTo>
                      <a:pt x="96" y="24"/>
                    </a:lnTo>
                    <a:lnTo>
                      <a:pt x="192" y="32"/>
                    </a:lnTo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08" name="Freeform 232">
                <a:extLst>
                  <a:ext uri="{FF2B5EF4-FFF2-40B4-BE49-F238E27FC236}">
                    <a16:creationId xmlns:a16="http://schemas.microsoft.com/office/drawing/2014/main" id="{59598BD6-772D-ED24-CD0C-5609A3464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4246" y="3754324"/>
                <a:ext cx="97795" cy="473860"/>
              </a:xfrm>
              <a:custGeom>
                <a:avLst/>
                <a:gdLst>
                  <a:gd name="T0" fmla="*/ 16 w 72"/>
                  <a:gd name="T1" fmla="*/ 0 h 336"/>
                  <a:gd name="T2" fmla="*/ 16 w 72"/>
                  <a:gd name="T3" fmla="*/ 40 h 336"/>
                  <a:gd name="T4" fmla="*/ 8 w 72"/>
                  <a:gd name="T5" fmla="*/ 80 h 336"/>
                  <a:gd name="T6" fmla="*/ 0 w 72"/>
                  <a:gd name="T7" fmla="*/ 120 h 336"/>
                  <a:gd name="T8" fmla="*/ 0 w 72"/>
                  <a:gd name="T9" fmla="*/ 160 h 336"/>
                  <a:gd name="T10" fmla="*/ 0 w 72"/>
                  <a:gd name="T11" fmla="*/ 160 h 336"/>
                  <a:gd name="T12" fmla="*/ 16 w 72"/>
                  <a:gd name="T13" fmla="*/ 200 h 336"/>
                  <a:gd name="T14" fmla="*/ 40 w 72"/>
                  <a:gd name="T15" fmla="*/ 248 h 336"/>
                  <a:gd name="T16" fmla="*/ 56 w 72"/>
                  <a:gd name="T17" fmla="*/ 288 h 336"/>
                  <a:gd name="T18" fmla="*/ 72 w 72"/>
                  <a:gd name="T19" fmla="*/ 336 h 336"/>
                  <a:gd name="T20" fmla="*/ 16 w 72"/>
                  <a:gd name="T2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336">
                    <a:moveTo>
                      <a:pt x="16" y="0"/>
                    </a:moveTo>
                    <a:lnTo>
                      <a:pt x="16" y="40"/>
                    </a:lnTo>
                    <a:lnTo>
                      <a:pt x="8" y="80"/>
                    </a:lnTo>
                    <a:lnTo>
                      <a:pt x="0" y="120"/>
                    </a:lnTo>
                    <a:lnTo>
                      <a:pt x="0" y="160"/>
                    </a:lnTo>
                    <a:lnTo>
                      <a:pt x="0" y="160"/>
                    </a:lnTo>
                    <a:lnTo>
                      <a:pt x="16" y="200"/>
                    </a:lnTo>
                    <a:lnTo>
                      <a:pt x="40" y="248"/>
                    </a:lnTo>
                    <a:lnTo>
                      <a:pt x="56" y="288"/>
                    </a:lnTo>
                    <a:lnTo>
                      <a:pt x="72" y="336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FEE64BB6-DEBB-2555-4C6D-DF7244C1E863}"/>
                  </a:ext>
                </a:extLst>
              </p:cNvPr>
              <p:cNvSpPr/>
              <p:nvPr/>
            </p:nvSpPr>
            <p:spPr>
              <a:xfrm>
                <a:off x="3636340" y="2940488"/>
                <a:ext cx="469593" cy="692722"/>
              </a:xfrm>
              <a:custGeom>
                <a:avLst/>
                <a:gdLst>
                  <a:gd name="connsiteX0" fmla="*/ 0 w 783839"/>
                  <a:gd name="connsiteY0" fmla="*/ 0 h 1102439"/>
                  <a:gd name="connsiteX1" fmla="*/ 9921 w 783839"/>
                  <a:gd name="connsiteY1" fmla="*/ 49608 h 1102439"/>
                  <a:gd name="connsiteX2" fmla="*/ 19842 w 783839"/>
                  <a:gd name="connsiteY2" fmla="*/ 79373 h 1102439"/>
                  <a:gd name="connsiteX3" fmla="*/ 29763 w 783839"/>
                  <a:gd name="connsiteY3" fmla="*/ 168668 h 1102439"/>
                  <a:gd name="connsiteX4" fmla="*/ 29763 w 783839"/>
                  <a:gd name="connsiteY4" fmla="*/ 386943 h 1102439"/>
                  <a:gd name="connsiteX5" fmla="*/ 49605 w 783839"/>
                  <a:gd name="connsiteY5" fmla="*/ 446473 h 1102439"/>
                  <a:gd name="connsiteX6" fmla="*/ 79369 w 783839"/>
                  <a:gd name="connsiteY6" fmla="*/ 704434 h 1102439"/>
                  <a:gd name="connsiteX7" fmla="*/ 99211 w 783839"/>
                  <a:gd name="connsiteY7" fmla="*/ 763964 h 1102439"/>
                  <a:gd name="connsiteX8" fmla="*/ 109132 w 783839"/>
                  <a:gd name="connsiteY8" fmla="*/ 793729 h 1102439"/>
                  <a:gd name="connsiteX9" fmla="*/ 188502 w 783839"/>
                  <a:gd name="connsiteY9" fmla="*/ 863180 h 1102439"/>
                  <a:gd name="connsiteX10" fmla="*/ 218265 w 783839"/>
                  <a:gd name="connsiteY10" fmla="*/ 873102 h 1102439"/>
                  <a:gd name="connsiteX11" fmla="*/ 277792 w 783839"/>
                  <a:gd name="connsiteY11" fmla="*/ 902866 h 1102439"/>
                  <a:gd name="connsiteX12" fmla="*/ 297634 w 783839"/>
                  <a:gd name="connsiteY12" fmla="*/ 922710 h 1102439"/>
                  <a:gd name="connsiteX13" fmla="*/ 357161 w 783839"/>
                  <a:gd name="connsiteY13" fmla="*/ 942553 h 1102439"/>
                  <a:gd name="connsiteX14" fmla="*/ 377004 w 783839"/>
                  <a:gd name="connsiteY14" fmla="*/ 962396 h 1102439"/>
                  <a:gd name="connsiteX15" fmla="*/ 436531 w 783839"/>
                  <a:gd name="connsiteY15" fmla="*/ 982239 h 1102439"/>
                  <a:gd name="connsiteX16" fmla="*/ 466294 w 783839"/>
                  <a:gd name="connsiteY16" fmla="*/ 992161 h 1102439"/>
                  <a:gd name="connsiteX17" fmla="*/ 525821 w 783839"/>
                  <a:gd name="connsiteY17" fmla="*/ 1021926 h 1102439"/>
                  <a:gd name="connsiteX18" fmla="*/ 615111 w 783839"/>
                  <a:gd name="connsiteY18" fmla="*/ 1061612 h 1102439"/>
                  <a:gd name="connsiteX19" fmla="*/ 674638 w 783839"/>
                  <a:gd name="connsiteY19" fmla="*/ 1081455 h 1102439"/>
                  <a:gd name="connsiteX20" fmla="*/ 783771 w 783839"/>
                  <a:gd name="connsiteY20" fmla="*/ 1071534 h 110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83839" h="1102439">
                    <a:moveTo>
                      <a:pt x="0" y="0"/>
                    </a:moveTo>
                    <a:cubicBezTo>
                      <a:pt x="3307" y="16536"/>
                      <a:pt x="5831" y="33248"/>
                      <a:pt x="9921" y="49608"/>
                    </a:cubicBezTo>
                    <a:cubicBezTo>
                      <a:pt x="12457" y="59754"/>
                      <a:pt x="18123" y="69057"/>
                      <a:pt x="19842" y="79373"/>
                    </a:cubicBezTo>
                    <a:cubicBezTo>
                      <a:pt x="24765" y="108914"/>
                      <a:pt x="26456" y="138903"/>
                      <a:pt x="29763" y="168668"/>
                    </a:cubicBezTo>
                    <a:cubicBezTo>
                      <a:pt x="21561" y="267103"/>
                      <a:pt x="12142" y="292957"/>
                      <a:pt x="29763" y="386943"/>
                    </a:cubicBezTo>
                    <a:cubicBezTo>
                      <a:pt x="33617" y="407501"/>
                      <a:pt x="49605" y="446473"/>
                      <a:pt x="49605" y="446473"/>
                    </a:cubicBezTo>
                    <a:cubicBezTo>
                      <a:pt x="56040" y="562297"/>
                      <a:pt x="47355" y="608384"/>
                      <a:pt x="79369" y="704434"/>
                    </a:cubicBezTo>
                    <a:lnTo>
                      <a:pt x="99211" y="763964"/>
                    </a:lnTo>
                    <a:cubicBezTo>
                      <a:pt x="102518" y="773886"/>
                      <a:pt x="101737" y="786334"/>
                      <a:pt x="109132" y="793729"/>
                    </a:cubicBezTo>
                    <a:cubicBezTo>
                      <a:pt x="134996" y="819594"/>
                      <a:pt x="155686" y="846771"/>
                      <a:pt x="188502" y="863180"/>
                    </a:cubicBezTo>
                    <a:cubicBezTo>
                      <a:pt x="197856" y="867857"/>
                      <a:pt x="208911" y="868425"/>
                      <a:pt x="218265" y="873102"/>
                    </a:cubicBezTo>
                    <a:cubicBezTo>
                      <a:pt x="295186" y="911565"/>
                      <a:pt x="202990" y="877932"/>
                      <a:pt x="277792" y="902866"/>
                    </a:cubicBezTo>
                    <a:cubicBezTo>
                      <a:pt x="284406" y="909481"/>
                      <a:pt x="289268" y="918527"/>
                      <a:pt x="297634" y="922710"/>
                    </a:cubicBezTo>
                    <a:cubicBezTo>
                      <a:pt x="316341" y="932064"/>
                      <a:pt x="357161" y="942553"/>
                      <a:pt x="357161" y="942553"/>
                    </a:cubicBezTo>
                    <a:cubicBezTo>
                      <a:pt x="363775" y="949167"/>
                      <a:pt x="368637" y="958213"/>
                      <a:pt x="377004" y="962396"/>
                    </a:cubicBezTo>
                    <a:cubicBezTo>
                      <a:pt x="395711" y="971750"/>
                      <a:pt x="416689" y="975625"/>
                      <a:pt x="436531" y="982239"/>
                    </a:cubicBezTo>
                    <a:cubicBezTo>
                      <a:pt x="446452" y="985546"/>
                      <a:pt x="457593" y="986360"/>
                      <a:pt x="466294" y="992161"/>
                    </a:cubicBezTo>
                    <a:cubicBezTo>
                      <a:pt x="551589" y="1049027"/>
                      <a:pt x="443671" y="980849"/>
                      <a:pt x="525821" y="1021926"/>
                    </a:cubicBezTo>
                    <a:cubicBezTo>
                      <a:pt x="620153" y="1069094"/>
                      <a:pt x="461537" y="1010418"/>
                      <a:pt x="615111" y="1061612"/>
                    </a:cubicBezTo>
                    <a:lnTo>
                      <a:pt x="674638" y="1081455"/>
                    </a:lnTo>
                    <a:cubicBezTo>
                      <a:pt x="790358" y="1091976"/>
                      <a:pt x="783771" y="1127905"/>
                      <a:pt x="783771" y="1071534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FD26B5FC-A33B-0FA2-184A-5FD7E3B65F5B}"/>
                  </a:ext>
                </a:extLst>
              </p:cNvPr>
              <p:cNvSpPr/>
              <p:nvPr/>
            </p:nvSpPr>
            <p:spPr>
              <a:xfrm>
                <a:off x="3650419" y="3066735"/>
                <a:ext cx="1063636" cy="2025355"/>
              </a:xfrm>
              <a:custGeom>
                <a:avLst/>
                <a:gdLst>
                  <a:gd name="connsiteX0" fmla="*/ 6077 w 771706"/>
                  <a:gd name="connsiteY0" fmla="*/ 97228 h 1519189"/>
                  <a:gd name="connsiteX1" fmla="*/ 48612 w 771706"/>
                  <a:gd name="connsiteY1" fmla="*/ 54690 h 1519189"/>
                  <a:gd name="connsiteX2" fmla="*/ 66841 w 771706"/>
                  <a:gd name="connsiteY2" fmla="*/ 48614 h 1519189"/>
                  <a:gd name="connsiteX3" fmla="*/ 78994 w 771706"/>
                  <a:gd name="connsiteY3" fmla="*/ 30383 h 1519189"/>
                  <a:gd name="connsiteX4" fmla="*/ 133682 w 771706"/>
                  <a:gd name="connsiteY4" fmla="*/ 6076 h 1519189"/>
                  <a:gd name="connsiteX5" fmla="*/ 151911 w 771706"/>
                  <a:gd name="connsiteY5" fmla="*/ 0 h 1519189"/>
                  <a:gd name="connsiteX6" fmla="*/ 236981 w 771706"/>
                  <a:gd name="connsiteY6" fmla="*/ 12153 h 1519189"/>
                  <a:gd name="connsiteX7" fmla="*/ 273439 w 771706"/>
                  <a:gd name="connsiteY7" fmla="*/ 24307 h 1519189"/>
                  <a:gd name="connsiteX8" fmla="*/ 309898 w 771706"/>
                  <a:gd name="connsiteY8" fmla="*/ 48614 h 1519189"/>
                  <a:gd name="connsiteX9" fmla="*/ 328127 w 771706"/>
                  <a:gd name="connsiteY9" fmla="*/ 60767 h 1519189"/>
                  <a:gd name="connsiteX10" fmla="*/ 370662 w 771706"/>
                  <a:gd name="connsiteY10" fmla="*/ 115458 h 1519189"/>
                  <a:gd name="connsiteX11" fmla="*/ 382815 w 771706"/>
                  <a:gd name="connsiteY11" fmla="*/ 133688 h 1519189"/>
                  <a:gd name="connsiteX12" fmla="*/ 394968 w 771706"/>
                  <a:gd name="connsiteY12" fmla="*/ 151918 h 1519189"/>
                  <a:gd name="connsiteX13" fmla="*/ 425350 w 771706"/>
                  <a:gd name="connsiteY13" fmla="*/ 188379 h 1519189"/>
                  <a:gd name="connsiteX14" fmla="*/ 455732 w 771706"/>
                  <a:gd name="connsiteY14" fmla="*/ 243070 h 1519189"/>
                  <a:gd name="connsiteX15" fmla="*/ 467885 w 771706"/>
                  <a:gd name="connsiteY15" fmla="*/ 261300 h 1519189"/>
                  <a:gd name="connsiteX16" fmla="*/ 498267 w 771706"/>
                  <a:gd name="connsiteY16" fmla="*/ 315991 h 1519189"/>
                  <a:gd name="connsiteX17" fmla="*/ 510420 w 771706"/>
                  <a:gd name="connsiteY17" fmla="*/ 334221 h 1519189"/>
                  <a:gd name="connsiteX18" fmla="*/ 516496 w 771706"/>
                  <a:gd name="connsiteY18" fmla="*/ 352451 h 1519189"/>
                  <a:gd name="connsiteX19" fmla="*/ 540802 w 771706"/>
                  <a:gd name="connsiteY19" fmla="*/ 388912 h 1519189"/>
                  <a:gd name="connsiteX20" fmla="*/ 552955 w 771706"/>
                  <a:gd name="connsiteY20" fmla="*/ 425372 h 1519189"/>
                  <a:gd name="connsiteX21" fmla="*/ 559031 w 771706"/>
                  <a:gd name="connsiteY21" fmla="*/ 443603 h 1519189"/>
                  <a:gd name="connsiteX22" fmla="*/ 571184 w 771706"/>
                  <a:gd name="connsiteY22" fmla="*/ 461833 h 1519189"/>
                  <a:gd name="connsiteX23" fmla="*/ 589413 w 771706"/>
                  <a:gd name="connsiteY23" fmla="*/ 516524 h 1519189"/>
                  <a:gd name="connsiteX24" fmla="*/ 595490 w 771706"/>
                  <a:gd name="connsiteY24" fmla="*/ 534754 h 1519189"/>
                  <a:gd name="connsiteX25" fmla="*/ 607643 w 771706"/>
                  <a:gd name="connsiteY25" fmla="*/ 552984 h 1519189"/>
                  <a:gd name="connsiteX26" fmla="*/ 668407 w 771706"/>
                  <a:gd name="connsiteY26" fmla="*/ 735287 h 1519189"/>
                  <a:gd name="connsiteX27" fmla="*/ 686636 w 771706"/>
                  <a:gd name="connsiteY27" fmla="*/ 789978 h 1519189"/>
                  <a:gd name="connsiteX28" fmla="*/ 692712 w 771706"/>
                  <a:gd name="connsiteY28" fmla="*/ 808208 h 1519189"/>
                  <a:gd name="connsiteX29" fmla="*/ 698789 w 771706"/>
                  <a:gd name="connsiteY29" fmla="*/ 826438 h 1519189"/>
                  <a:gd name="connsiteX30" fmla="*/ 710942 w 771706"/>
                  <a:gd name="connsiteY30" fmla="*/ 875052 h 1519189"/>
                  <a:gd name="connsiteX31" fmla="*/ 717018 w 771706"/>
                  <a:gd name="connsiteY31" fmla="*/ 911513 h 1519189"/>
                  <a:gd name="connsiteX32" fmla="*/ 729171 w 771706"/>
                  <a:gd name="connsiteY32" fmla="*/ 947974 h 1519189"/>
                  <a:gd name="connsiteX33" fmla="*/ 747400 w 771706"/>
                  <a:gd name="connsiteY33" fmla="*/ 1033048 h 1519189"/>
                  <a:gd name="connsiteX34" fmla="*/ 765629 w 771706"/>
                  <a:gd name="connsiteY34" fmla="*/ 1276118 h 1519189"/>
                  <a:gd name="connsiteX35" fmla="*/ 771706 w 771706"/>
                  <a:gd name="connsiteY35" fmla="*/ 1312579 h 1519189"/>
                  <a:gd name="connsiteX36" fmla="*/ 765629 w 771706"/>
                  <a:gd name="connsiteY36" fmla="*/ 1464498 h 1519189"/>
                  <a:gd name="connsiteX37" fmla="*/ 747400 w 771706"/>
                  <a:gd name="connsiteY37" fmla="*/ 1500958 h 1519189"/>
                  <a:gd name="connsiteX38" fmla="*/ 729171 w 771706"/>
                  <a:gd name="connsiteY38" fmla="*/ 1507035 h 1519189"/>
                  <a:gd name="connsiteX39" fmla="*/ 710942 w 771706"/>
                  <a:gd name="connsiteY39" fmla="*/ 1519189 h 1519189"/>
                  <a:gd name="connsiteX40" fmla="*/ 638025 w 771706"/>
                  <a:gd name="connsiteY40" fmla="*/ 1500958 h 1519189"/>
                  <a:gd name="connsiteX41" fmla="*/ 601566 w 771706"/>
                  <a:gd name="connsiteY41" fmla="*/ 1476651 h 1519189"/>
                  <a:gd name="connsiteX42" fmla="*/ 583337 w 771706"/>
                  <a:gd name="connsiteY42" fmla="*/ 1464498 h 1519189"/>
                  <a:gd name="connsiteX43" fmla="*/ 528649 w 771706"/>
                  <a:gd name="connsiteY43" fmla="*/ 1421961 h 1519189"/>
                  <a:gd name="connsiteX44" fmla="*/ 510420 w 771706"/>
                  <a:gd name="connsiteY44" fmla="*/ 1409807 h 1519189"/>
                  <a:gd name="connsiteX45" fmla="*/ 455732 w 771706"/>
                  <a:gd name="connsiteY45" fmla="*/ 1391577 h 1519189"/>
                  <a:gd name="connsiteX46" fmla="*/ 437503 w 771706"/>
                  <a:gd name="connsiteY46" fmla="*/ 1385500 h 1519189"/>
                  <a:gd name="connsiteX47" fmla="*/ 401044 w 771706"/>
                  <a:gd name="connsiteY47" fmla="*/ 1361193 h 1519189"/>
                  <a:gd name="connsiteX48" fmla="*/ 364586 w 771706"/>
                  <a:gd name="connsiteY48" fmla="*/ 1349040 h 1519189"/>
                  <a:gd name="connsiteX49" fmla="*/ 346356 w 771706"/>
                  <a:gd name="connsiteY49" fmla="*/ 1336886 h 1519189"/>
                  <a:gd name="connsiteX50" fmla="*/ 309898 w 771706"/>
                  <a:gd name="connsiteY50" fmla="*/ 1324733 h 1519189"/>
                  <a:gd name="connsiteX51" fmla="*/ 291669 w 771706"/>
                  <a:gd name="connsiteY51" fmla="*/ 1318656 h 1519189"/>
                  <a:gd name="connsiteX52" fmla="*/ 273439 w 771706"/>
                  <a:gd name="connsiteY52" fmla="*/ 1312579 h 1519189"/>
                  <a:gd name="connsiteX53" fmla="*/ 255210 w 771706"/>
                  <a:gd name="connsiteY53" fmla="*/ 1306502 h 1519189"/>
                  <a:gd name="connsiteX54" fmla="*/ 194446 w 771706"/>
                  <a:gd name="connsiteY54" fmla="*/ 1294349 h 1519189"/>
                  <a:gd name="connsiteX55" fmla="*/ 97223 w 771706"/>
                  <a:gd name="connsiteY55" fmla="*/ 1276118 h 1519189"/>
                  <a:gd name="connsiteX56" fmla="*/ 78994 w 771706"/>
                  <a:gd name="connsiteY56" fmla="*/ 1270042 h 1519189"/>
                  <a:gd name="connsiteX57" fmla="*/ 60765 w 771706"/>
                  <a:gd name="connsiteY57" fmla="*/ 1233581 h 1519189"/>
                  <a:gd name="connsiteX58" fmla="*/ 36459 w 771706"/>
                  <a:gd name="connsiteY58" fmla="*/ 1178890 h 1519189"/>
                  <a:gd name="connsiteX59" fmla="*/ 24306 w 771706"/>
                  <a:gd name="connsiteY59" fmla="*/ 1081662 h 1519189"/>
                  <a:gd name="connsiteX60" fmla="*/ 30383 w 771706"/>
                  <a:gd name="connsiteY60" fmla="*/ 990511 h 1519189"/>
                  <a:gd name="connsiteX61" fmla="*/ 24306 w 771706"/>
                  <a:gd name="connsiteY61" fmla="*/ 966204 h 1519189"/>
                  <a:gd name="connsiteX62" fmla="*/ 12153 w 771706"/>
                  <a:gd name="connsiteY62" fmla="*/ 905436 h 1519189"/>
                  <a:gd name="connsiteX63" fmla="*/ 0 w 771706"/>
                  <a:gd name="connsiteY63" fmla="*/ 808208 h 1519189"/>
                  <a:gd name="connsiteX64" fmla="*/ 6077 w 771706"/>
                  <a:gd name="connsiteY64" fmla="*/ 644136 h 1519189"/>
                  <a:gd name="connsiteX65" fmla="*/ 12153 w 771706"/>
                  <a:gd name="connsiteY65" fmla="*/ 619829 h 1519189"/>
                  <a:gd name="connsiteX66" fmla="*/ 24306 w 771706"/>
                  <a:gd name="connsiteY66" fmla="*/ 546908 h 1519189"/>
                  <a:gd name="connsiteX67" fmla="*/ 18230 w 771706"/>
                  <a:gd name="connsiteY67" fmla="*/ 516524 h 1519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771706" h="1519189">
                    <a:moveTo>
                      <a:pt x="6077" y="97228"/>
                    </a:moveTo>
                    <a:cubicBezTo>
                      <a:pt x="23489" y="75461"/>
                      <a:pt x="26042" y="65976"/>
                      <a:pt x="48612" y="54690"/>
                    </a:cubicBezTo>
                    <a:cubicBezTo>
                      <a:pt x="54341" y="51825"/>
                      <a:pt x="60765" y="50639"/>
                      <a:pt x="66841" y="48614"/>
                    </a:cubicBezTo>
                    <a:cubicBezTo>
                      <a:pt x="70892" y="42537"/>
                      <a:pt x="73830" y="35547"/>
                      <a:pt x="78994" y="30383"/>
                    </a:cubicBezTo>
                    <a:cubicBezTo>
                      <a:pt x="93436" y="15940"/>
                      <a:pt x="115635" y="12092"/>
                      <a:pt x="133682" y="6076"/>
                    </a:cubicBezTo>
                    <a:lnTo>
                      <a:pt x="151911" y="0"/>
                    </a:lnTo>
                    <a:cubicBezTo>
                      <a:pt x="194141" y="4223"/>
                      <a:pt x="203941" y="2240"/>
                      <a:pt x="236981" y="12153"/>
                    </a:cubicBezTo>
                    <a:cubicBezTo>
                      <a:pt x="249251" y="15834"/>
                      <a:pt x="262780" y="17201"/>
                      <a:pt x="273439" y="24307"/>
                    </a:cubicBezTo>
                    <a:lnTo>
                      <a:pt x="309898" y="48614"/>
                    </a:lnTo>
                    <a:cubicBezTo>
                      <a:pt x="315974" y="52665"/>
                      <a:pt x="322963" y="55603"/>
                      <a:pt x="328127" y="60767"/>
                    </a:cubicBezTo>
                    <a:cubicBezTo>
                      <a:pt x="356685" y="89326"/>
                      <a:pt x="341589" y="71846"/>
                      <a:pt x="370662" y="115458"/>
                    </a:cubicBezTo>
                    <a:lnTo>
                      <a:pt x="382815" y="133688"/>
                    </a:lnTo>
                    <a:cubicBezTo>
                      <a:pt x="386866" y="139765"/>
                      <a:pt x="389804" y="146754"/>
                      <a:pt x="394968" y="151918"/>
                    </a:cubicBezTo>
                    <a:cubicBezTo>
                      <a:pt x="418361" y="175313"/>
                      <a:pt x="408430" y="162999"/>
                      <a:pt x="425350" y="188379"/>
                    </a:cubicBezTo>
                    <a:cubicBezTo>
                      <a:pt x="436044" y="220466"/>
                      <a:pt x="427873" y="201280"/>
                      <a:pt x="455732" y="243070"/>
                    </a:cubicBezTo>
                    <a:lnTo>
                      <a:pt x="467885" y="261300"/>
                    </a:lnTo>
                    <a:cubicBezTo>
                      <a:pt x="478579" y="293387"/>
                      <a:pt x="470408" y="274201"/>
                      <a:pt x="498267" y="315991"/>
                    </a:cubicBezTo>
                    <a:lnTo>
                      <a:pt x="510420" y="334221"/>
                    </a:lnTo>
                    <a:cubicBezTo>
                      <a:pt x="512445" y="340298"/>
                      <a:pt x="513385" y="346852"/>
                      <a:pt x="516496" y="352451"/>
                    </a:cubicBezTo>
                    <a:cubicBezTo>
                      <a:pt x="523589" y="365220"/>
                      <a:pt x="540802" y="388912"/>
                      <a:pt x="540802" y="388912"/>
                    </a:cubicBezTo>
                    <a:lnTo>
                      <a:pt x="552955" y="425372"/>
                    </a:lnTo>
                    <a:cubicBezTo>
                      <a:pt x="554980" y="431449"/>
                      <a:pt x="555478" y="438273"/>
                      <a:pt x="559031" y="443603"/>
                    </a:cubicBezTo>
                    <a:lnTo>
                      <a:pt x="571184" y="461833"/>
                    </a:lnTo>
                    <a:lnTo>
                      <a:pt x="589413" y="516524"/>
                    </a:lnTo>
                    <a:cubicBezTo>
                      <a:pt x="591439" y="522601"/>
                      <a:pt x="591937" y="529424"/>
                      <a:pt x="595490" y="534754"/>
                    </a:cubicBezTo>
                    <a:lnTo>
                      <a:pt x="607643" y="552984"/>
                    </a:lnTo>
                    <a:lnTo>
                      <a:pt x="668407" y="735287"/>
                    </a:lnTo>
                    <a:lnTo>
                      <a:pt x="686636" y="789978"/>
                    </a:lnTo>
                    <a:lnTo>
                      <a:pt x="692712" y="808208"/>
                    </a:lnTo>
                    <a:cubicBezTo>
                      <a:pt x="694738" y="814285"/>
                      <a:pt x="697236" y="820224"/>
                      <a:pt x="698789" y="826438"/>
                    </a:cubicBezTo>
                    <a:cubicBezTo>
                      <a:pt x="702840" y="842643"/>
                      <a:pt x="708196" y="858576"/>
                      <a:pt x="710942" y="875052"/>
                    </a:cubicBezTo>
                    <a:cubicBezTo>
                      <a:pt x="712967" y="887206"/>
                      <a:pt x="714030" y="899560"/>
                      <a:pt x="717018" y="911513"/>
                    </a:cubicBezTo>
                    <a:cubicBezTo>
                      <a:pt x="720125" y="923942"/>
                      <a:pt x="726064" y="935545"/>
                      <a:pt x="729171" y="947974"/>
                    </a:cubicBezTo>
                    <a:cubicBezTo>
                      <a:pt x="744312" y="1008541"/>
                      <a:pt x="738578" y="980112"/>
                      <a:pt x="747400" y="1033048"/>
                    </a:cubicBezTo>
                    <a:cubicBezTo>
                      <a:pt x="748580" y="1050161"/>
                      <a:pt x="758977" y="1219573"/>
                      <a:pt x="765629" y="1276118"/>
                    </a:cubicBezTo>
                    <a:cubicBezTo>
                      <a:pt x="767069" y="1288355"/>
                      <a:pt x="769680" y="1300425"/>
                      <a:pt x="771706" y="1312579"/>
                    </a:cubicBezTo>
                    <a:cubicBezTo>
                      <a:pt x="769680" y="1363219"/>
                      <a:pt x="769240" y="1413947"/>
                      <a:pt x="765629" y="1464498"/>
                    </a:cubicBezTo>
                    <a:cubicBezTo>
                      <a:pt x="764962" y="1473839"/>
                      <a:pt x="754306" y="1495433"/>
                      <a:pt x="747400" y="1500958"/>
                    </a:cubicBezTo>
                    <a:cubicBezTo>
                      <a:pt x="742399" y="1504959"/>
                      <a:pt x="734900" y="1504170"/>
                      <a:pt x="729171" y="1507035"/>
                    </a:cubicBezTo>
                    <a:cubicBezTo>
                      <a:pt x="722639" y="1510301"/>
                      <a:pt x="717018" y="1515138"/>
                      <a:pt x="710942" y="1519189"/>
                    </a:cubicBezTo>
                    <a:cubicBezTo>
                      <a:pt x="692716" y="1516151"/>
                      <a:pt x="654076" y="1511659"/>
                      <a:pt x="638025" y="1500958"/>
                    </a:cubicBezTo>
                    <a:lnTo>
                      <a:pt x="601566" y="1476651"/>
                    </a:lnTo>
                    <a:cubicBezTo>
                      <a:pt x="595490" y="1472600"/>
                      <a:pt x="588501" y="1469662"/>
                      <a:pt x="583337" y="1464498"/>
                    </a:cubicBezTo>
                    <a:cubicBezTo>
                      <a:pt x="554779" y="1435938"/>
                      <a:pt x="572260" y="1451037"/>
                      <a:pt x="528649" y="1421961"/>
                    </a:cubicBezTo>
                    <a:cubicBezTo>
                      <a:pt x="522573" y="1417910"/>
                      <a:pt x="517348" y="1412116"/>
                      <a:pt x="510420" y="1409807"/>
                    </a:cubicBezTo>
                    <a:lnTo>
                      <a:pt x="455732" y="1391577"/>
                    </a:lnTo>
                    <a:cubicBezTo>
                      <a:pt x="449656" y="1389551"/>
                      <a:pt x="442832" y="1389053"/>
                      <a:pt x="437503" y="1385500"/>
                    </a:cubicBezTo>
                    <a:cubicBezTo>
                      <a:pt x="425350" y="1377398"/>
                      <a:pt x="414901" y="1365812"/>
                      <a:pt x="401044" y="1361193"/>
                    </a:cubicBezTo>
                    <a:lnTo>
                      <a:pt x="364586" y="1349040"/>
                    </a:lnTo>
                    <a:cubicBezTo>
                      <a:pt x="358509" y="1344989"/>
                      <a:pt x="353030" y="1339852"/>
                      <a:pt x="346356" y="1336886"/>
                    </a:cubicBezTo>
                    <a:cubicBezTo>
                      <a:pt x="334650" y="1331683"/>
                      <a:pt x="322051" y="1328784"/>
                      <a:pt x="309898" y="1324733"/>
                    </a:cubicBezTo>
                    <a:lnTo>
                      <a:pt x="291669" y="1318656"/>
                    </a:lnTo>
                    <a:lnTo>
                      <a:pt x="273439" y="1312579"/>
                    </a:lnTo>
                    <a:cubicBezTo>
                      <a:pt x="267363" y="1310553"/>
                      <a:pt x="261491" y="1307758"/>
                      <a:pt x="255210" y="1306502"/>
                    </a:cubicBezTo>
                    <a:cubicBezTo>
                      <a:pt x="234955" y="1302451"/>
                      <a:pt x="214821" y="1297745"/>
                      <a:pt x="194446" y="1294349"/>
                    </a:cubicBezTo>
                    <a:cubicBezTo>
                      <a:pt x="172369" y="1290669"/>
                      <a:pt x="111798" y="1280976"/>
                      <a:pt x="97223" y="1276118"/>
                    </a:cubicBezTo>
                    <a:lnTo>
                      <a:pt x="78994" y="1270042"/>
                    </a:lnTo>
                    <a:cubicBezTo>
                      <a:pt x="44161" y="1217788"/>
                      <a:pt x="85925" y="1283904"/>
                      <a:pt x="60765" y="1233581"/>
                    </a:cubicBezTo>
                    <a:cubicBezTo>
                      <a:pt x="45282" y="1202613"/>
                      <a:pt x="44297" y="1225925"/>
                      <a:pt x="36459" y="1178890"/>
                    </a:cubicBezTo>
                    <a:cubicBezTo>
                      <a:pt x="27037" y="1122350"/>
                      <a:pt x="31609" y="1154690"/>
                      <a:pt x="24306" y="1081662"/>
                    </a:cubicBezTo>
                    <a:cubicBezTo>
                      <a:pt x="26332" y="1051278"/>
                      <a:pt x="30383" y="1020962"/>
                      <a:pt x="30383" y="990511"/>
                    </a:cubicBezTo>
                    <a:cubicBezTo>
                      <a:pt x="30383" y="982159"/>
                      <a:pt x="26056" y="974370"/>
                      <a:pt x="24306" y="966204"/>
                    </a:cubicBezTo>
                    <a:cubicBezTo>
                      <a:pt x="19978" y="946005"/>
                      <a:pt x="15549" y="925812"/>
                      <a:pt x="12153" y="905436"/>
                    </a:cubicBezTo>
                    <a:cubicBezTo>
                      <a:pt x="2731" y="848896"/>
                      <a:pt x="7303" y="881236"/>
                      <a:pt x="0" y="808208"/>
                    </a:cubicBezTo>
                    <a:cubicBezTo>
                      <a:pt x="2026" y="753517"/>
                      <a:pt x="2554" y="698751"/>
                      <a:pt x="6077" y="644136"/>
                    </a:cubicBezTo>
                    <a:cubicBezTo>
                      <a:pt x="6615" y="635802"/>
                      <a:pt x="10614" y="628038"/>
                      <a:pt x="12153" y="619829"/>
                    </a:cubicBezTo>
                    <a:cubicBezTo>
                      <a:pt x="16694" y="595609"/>
                      <a:pt x="24306" y="546908"/>
                      <a:pt x="24306" y="546908"/>
                    </a:cubicBezTo>
                    <a:lnTo>
                      <a:pt x="18230" y="516524"/>
                    </a:lnTo>
                  </a:path>
                </a:pathLst>
              </a:custGeom>
              <a:ln w="28575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2135A53A-EAC5-E457-BEF2-041AB6599401}"/>
                  </a:ext>
                </a:extLst>
              </p:cNvPr>
              <p:cNvSpPr/>
              <p:nvPr/>
            </p:nvSpPr>
            <p:spPr>
              <a:xfrm>
                <a:off x="2430689" y="3111636"/>
                <a:ext cx="1031997" cy="1980454"/>
              </a:xfrm>
              <a:custGeom>
                <a:avLst/>
                <a:gdLst>
                  <a:gd name="connsiteX0" fmla="*/ 741323 w 760953"/>
                  <a:gd name="connsiteY0" fmla="*/ 78998 h 1507036"/>
                  <a:gd name="connsiteX1" fmla="*/ 710941 w 760953"/>
                  <a:gd name="connsiteY1" fmla="*/ 72921 h 1507036"/>
                  <a:gd name="connsiteX2" fmla="*/ 674483 w 760953"/>
                  <a:gd name="connsiteY2" fmla="*/ 48614 h 1507036"/>
                  <a:gd name="connsiteX3" fmla="*/ 656253 w 760953"/>
                  <a:gd name="connsiteY3" fmla="*/ 36461 h 1507036"/>
                  <a:gd name="connsiteX4" fmla="*/ 638024 w 760953"/>
                  <a:gd name="connsiteY4" fmla="*/ 24307 h 1507036"/>
                  <a:gd name="connsiteX5" fmla="*/ 619795 w 760953"/>
                  <a:gd name="connsiteY5" fmla="*/ 18230 h 1507036"/>
                  <a:gd name="connsiteX6" fmla="*/ 583336 w 760953"/>
                  <a:gd name="connsiteY6" fmla="*/ 0 h 1507036"/>
                  <a:gd name="connsiteX7" fmla="*/ 516496 w 760953"/>
                  <a:gd name="connsiteY7" fmla="*/ 6077 h 1507036"/>
                  <a:gd name="connsiteX8" fmla="*/ 473961 w 760953"/>
                  <a:gd name="connsiteY8" fmla="*/ 18230 h 1507036"/>
                  <a:gd name="connsiteX9" fmla="*/ 455732 w 760953"/>
                  <a:gd name="connsiteY9" fmla="*/ 30384 h 1507036"/>
                  <a:gd name="connsiteX10" fmla="*/ 437502 w 760953"/>
                  <a:gd name="connsiteY10" fmla="*/ 36461 h 1507036"/>
                  <a:gd name="connsiteX11" fmla="*/ 401044 w 760953"/>
                  <a:gd name="connsiteY11" fmla="*/ 60768 h 1507036"/>
                  <a:gd name="connsiteX12" fmla="*/ 382814 w 760953"/>
                  <a:gd name="connsiteY12" fmla="*/ 72921 h 1507036"/>
                  <a:gd name="connsiteX13" fmla="*/ 358509 w 760953"/>
                  <a:gd name="connsiteY13" fmla="*/ 109382 h 1507036"/>
                  <a:gd name="connsiteX14" fmla="*/ 346356 w 760953"/>
                  <a:gd name="connsiteY14" fmla="*/ 127612 h 1507036"/>
                  <a:gd name="connsiteX15" fmla="*/ 328127 w 760953"/>
                  <a:gd name="connsiteY15" fmla="*/ 164072 h 1507036"/>
                  <a:gd name="connsiteX16" fmla="*/ 322050 w 760953"/>
                  <a:gd name="connsiteY16" fmla="*/ 182303 h 1507036"/>
                  <a:gd name="connsiteX17" fmla="*/ 297745 w 760953"/>
                  <a:gd name="connsiteY17" fmla="*/ 218763 h 1507036"/>
                  <a:gd name="connsiteX18" fmla="*/ 273439 w 760953"/>
                  <a:gd name="connsiteY18" fmla="*/ 255224 h 1507036"/>
                  <a:gd name="connsiteX19" fmla="*/ 261286 w 760953"/>
                  <a:gd name="connsiteY19" fmla="*/ 273454 h 1507036"/>
                  <a:gd name="connsiteX20" fmla="*/ 255210 w 760953"/>
                  <a:gd name="connsiteY20" fmla="*/ 291684 h 1507036"/>
                  <a:gd name="connsiteX21" fmla="*/ 230904 w 760953"/>
                  <a:gd name="connsiteY21" fmla="*/ 328145 h 1507036"/>
                  <a:gd name="connsiteX22" fmla="*/ 200522 w 760953"/>
                  <a:gd name="connsiteY22" fmla="*/ 382836 h 1507036"/>
                  <a:gd name="connsiteX23" fmla="*/ 188369 w 760953"/>
                  <a:gd name="connsiteY23" fmla="*/ 401066 h 1507036"/>
                  <a:gd name="connsiteX24" fmla="*/ 182293 w 760953"/>
                  <a:gd name="connsiteY24" fmla="*/ 419296 h 1507036"/>
                  <a:gd name="connsiteX25" fmla="*/ 170140 w 760953"/>
                  <a:gd name="connsiteY25" fmla="*/ 437527 h 1507036"/>
                  <a:gd name="connsiteX26" fmla="*/ 145834 w 760953"/>
                  <a:gd name="connsiteY26" fmla="*/ 492217 h 1507036"/>
                  <a:gd name="connsiteX27" fmla="*/ 139758 w 760953"/>
                  <a:gd name="connsiteY27" fmla="*/ 510448 h 1507036"/>
                  <a:gd name="connsiteX28" fmla="*/ 127605 w 760953"/>
                  <a:gd name="connsiteY28" fmla="*/ 528678 h 1507036"/>
                  <a:gd name="connsiteX29" fmla="*/ 103299 w 760953"/>
                  <a:gd name="connsiteY29" fmla="*/ 583369 h 1507036"/>
                  <a:gd name="connsiteX30" fmla="*/ 97223 w 760953"/>
                  <a:gd name="connsiteY30" fmla="*/ 601599 h 1507036"/>
                  <a:gd name="connsiteX31" fmla="*/ 85070 w 760953"/>
                  <a:gd name="connsiteY31" fmla="*/ 710981 h 1507036"/>
                  <a:gd name="connsiteX32" fmla="*/ 66841 w 760953"/>
                  <a:gd name="connsiteY32" fmla="*/ 808209 h 1507036"/>
                  <a:gd name="connsiteX33" fmla="*/ 60764 w 760953"/>
                  <a:gd name="connsiteY33" fmla="*/ 826439 h 1507036"/>
                  <a:gd name="connsiteX34" fmla="*/ 48611 w 760953"/>
                  <a:gd name="connsiteY34" fmla="*/ 887207 h 1507036"/>
                  <a:gd name="connsiteX35" fmla="*/ 42535 w 760953"/>
                  <a:gd name="connsiteY35" fmla="*/ 911514 h 1507036"/>
                  <a:gd name="connsiteX36" fmla="*/ 36459 w 760953"/>
                  <a:gd name="connsiteY36" fmla="*/ 960128 h 1507036"/>
                  <a:gd name="connsiteX37" fmla="*/ 30382 w 760953"/>
                  <a:gd name="connsiteY37" fmla="*/ 1002665 h 1507036"/>
                  <a:gd name="connsiteX38" fmla="*/ 18229 w 760953"/>
                  <a:gd name="connsiteY38" fmla="*/ 1057356 h 1507036"/>
                  <a:gd name="connsiteX39" fmla="*/ 12153 w 760953"/>
                  <a:gd name="connsiteY39" fmla="*/ 1118123 h 1507036"/>
                  <a:gd name="connsiteX40" fmla="*/ 6076 w 760953"/>
                  <a:gd name="connsiteY40" fmla="*/ 1221428 h 1507036"/>
                  <a:gd name="connsiteX41" fmla="*/ 0 w 760953"/>
                  <a:gd name="connsiteY41" fmla="*/ 1300426 h 1507036"/>
                  <a:gd name="connsiteX42" fmla="*/ 12153 w 760953"/>
                  <a:gd name="connsiteY42" fmla="*/ 1397654 h 1507036"/>
                  <a:gd name="connsiteX43" fmla="*/ 24306 w 760953"/>
                  <a:gd name="connsiteY43" fmla="*/ 1434115 h 1507036"/>
                  <a:gd name="connsiteX44" fmla="*/ 30382 w 760953"/>
                  <a:gd name="connsiteY44" fmla="*/ 1452345 h 1507036"/>
                  <a:gd name="connsiteX45" fmla="*/ 72917 w 760953"/>
                  <a:gd name="connsiteY45" fmla="*/ 1500959 h 1507036"/>
                  <a:gd name="connsiteX46" fmla="*/ 97223 w 760953"/>
                  <a:gd name="connsiteY46" fmla="*/ 1507036 h 1507036"/>
                  <a:gd name="connsiteX47" fmla="*/ 157987 w 760953"/>
                  <a:gd name="connsiteY47" fmla="*/ 1494882 h 1507036"/>
                  <a:gd name="connsiteX48" fmla="*/ 176216 w 760953"/>
                  <a:gd name="connsiteY48" fmla="*/ 1488805 h 1507036"/>
                  <a:gd name="connsiteX49" fmla="*/ 212675 w 760953"/>
                  <a:gd name="connsiteY49" fmla="*/ 1458422 h 1507036"/>
                  <a:gd name="connsiteX50" fmla="*/ 230904 w 760953"/>
                  <a:gd name="connsiteY50" fmla="*/ 1446268 h 1507036"/>
                  <a:gd name="connsiteX51" fmla="*/ 261286 w 760953"/>
                  <a:gd name="connsiteY51" fmla="*/ 1415884 h 1507036"/>
                  <a:gd name="connsiteX52" fmla="*/ 273439 w 760953"/>
                  <a:gd name="connsiteY52" fmla="*/ 1397654 h 1507036"/>
                  <a:gd name="connsiteX53" fmla="*/ 309897 w 760953"/>
                  <a:gd name="connsiteY53" fmla="*/ 1373347 h 1507036"/>
                  <a:gd name="connsiteX54" fmla="*/ 358509 w 760953"/>
                  <a:gd name="connsiteY54" fmla="*/ 1330810 h 1507036"/>
                  <a:gd name="connsiteX55" fmla="*/ 394967 w 760953"/>
                  <a:gd name="connsiteY55" fmla="*/ 1306503 h 1507036"/>
                  <a:gd name="connsiteX56" fmla="*/ 413197 w 760953"/>
                  <a:gd name="connsiteY56" fmla="*/ 1294349 h 1507036"/>
                  <a:gd name="connsiteX57" fmla="*/ 431426 w 760953"/>
                  <a:gd name="connsiteY57" fmla="*/ 1288273 h 1507036"/>
                  <a:gd name="connsiteX58" fmla="*/ 486114 w 760953"/>
                  <a:gd name="connsiteY58" fmla="*/ 1263965 h 1507036"/>
                  <a:gd name="connsiteX59" fmla="*/ 504343 w 760953"/>
                  <a:gd name="connsiteY59" fmla="*/ 1257889 h 1507036"/>
                  <a:gd name="connsiteX60" fmla="*/ 522572 w 760953"/>
                  <a:gd name="connsiteY60" fmla="*/ 1251812 h 1507036"/>
                  <a:gd name="connsiteX61" fmla="*/ 552954 w 760953"/>
                  <a:gd name="connsiteY61" fmla="*/ 1245735 h 1507036"/>
                  <a:gd name="connsiteX62" fmla="*/ 619795 w 760953"/>
                  <a:gd name="connsiteY62" fmla="*/ 1245735 h 1507036"/>
                  <a:gd name="connsiteX63" fmla="*/ 656253 w 760953"/>
                  <a:gd name="connsiteY63" fmla="*/ 1233582 h 1507036"/>
                  <a:gd name="connsiteX64" fmla="*/ 674483 w 760953"/>
                  <a:gd name="connsiteY64" fmla="*/ 1227505 h 1507036"/>
                  <a:gd name="connsiteX65" fmla="*/ 723094 w 760953"/>
                  <a:gd name="connsiteY65" fmla="*/ 1184968 h 1507036"/>
                  <a:gd name="connsiteX66" fmla="*/ 735247 w 760953"/>
                  <a:gd name="connsiteY66" fmla="*/ 1148507 h 1507036"/>
                  <a:gd name="connsiteX67" fmla="*/ 741323 w 760953"/>
                  <a:gd name="connsiteY67" fmla="*/ 1130277 h 1507036"/>
                  <a:gd name="connsiteX68" fmla="*/ 747400 w 760953"/>
                  <a:gd name="connsiteY68" fmla="*/ 1093816 h 1507036"/>
                  <a:gd name="connsiteX69" fmla="*/ 753476 w 760953"/>
                  <a:gd name="connsiteY69" fmla="*/ 565138 h 1507036"/>
                  <a:gd name="connsiteX70" fmla="*/ 735247 w 760953"/>
                  <a:gd name="connsiteY70" fmla="*/ 498294 h 1507036"/>
                  <a:gd name="connsiteX71" fmla="*/ 717018 w 760953"/>
                  <a:gd name="connsiteY71" fmla="*/ 486141 h 1507036"/>
                  <a:gd name="connsiteX72" fmla="*/ 698788 w 760953"/>
                  <a:gd name="connsiteY72" fmla="*/ 467910 h 1507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760953" h="1507036">
                    <a:moveTo>
                      <a:pt x="741323" y="78998"/>
                    </a:moveTo>
                    <a:cubicBezTo>
                      <a:pt x="731196" y="76972"/>
                      <a:pt x="720343" y="77195"/>
                      <a:pt x="710941" y="72921"/>
                    </a:cubicBezTo>
                    <a:cubicBezTo>
                      <a:pt x="697644" y="66877"/>
                      <a:pt x="686636" y="56716"/>
                      <a:pt x="674483" y="48614"/>
                    </a:cubicBezTo>
                    <a:lnTo>
                      <a:pt x="656253" y="36461"/>
                    </a:lnTo>
                    <a:cubicBezTo>
                      <a:pt x="650177" y="32410"/>
                      <a:pt x="644952" y="26617"/>
                      <a:pt x="638024" y="24307"/>
                    </a:cubicBezTo>
                    <a:cubicBezTo>
                      <a:pt x="631948" y="22281"/>
                      <a:pt x="625524" y="21095"/>
                      <a:pt x="619795" y="18230"/>
                    </a:cubicBezTo>
                    <a:cubicBezTo>
                      <a:pt x="572680" y="-5329"/>
                      <a:pt x="629155" y="15274"/>
                      <a:pt x="583336" y="0"/>
                    </a:cubicBezTo>
                    <a:cubicBezTo>
                      <a:pt x="561056" y="2026"/>
                      <a:pt x="538672" y="3120"/>
                      <a:pt x="516496" y="6077"/>
                    </a:cubicBezTo>
                    <a:cubicBezTo>
                      <a:pt x="503783" y="7772"/>
                      <a:pt x="486456" y="14065"/>
                      <a:pt x="473961" y="18230"/>
                    </a:cubicBezTo>
                    <a:cubicBezTo>
                      <a:pt x="467885" y="22281"/>
                      <a:pt x="462264" y="27118"/>
                      <a:pt x="455732" y="30384"/>
                    </a:cubicBezTo>
                    <a:cubicBezTo>
                      <a:pt x="450003" y="33249"/>
                      <a:pt x="443101" y="33350"/>
                      <a:pt x="437502" y="36461"/>
                    </a:cubicBezTo>
                    <a:cubicBezTo>
                      <a:pt x="424734" y="43555"/>
                      <a:pt x="413197" y="52666"/>
                      <a:pt x="401044" y="60768"/>
                    </a:cubicBezTo>
                    <a:lnTo>
                      <a:pt x="382814" y="72921"/>
                    </a:lnTo>
                    <a:lnTo>
                      <a:pt x="358509" y="109382"/>
                    </a:lnTo>
                    <a:lnTo>
                      <a:pt x="346356" y="127612"/>
                    </a:lnTo>
                    <a:cubicBezTo>
                      <a:pt x="331085" y="173430"/>
                      <a:pt x="351684" y="116957"/>
                      <a:pt x="328127" y="164072"/>
                    </a:cubicBezTo>
                    <a:cubicBezTo>
                      <a:pt x="325262" y="169801"/>
                      <a:pt x="325161" y="176703"/>
                      <a:pt x="322050" y="182303"/>
                    </a:cubicBezTo>
                    <a:cubicBezTo>
                      <a:pt x="314957" y="195071"/>
                      <a:pt x="305847" y="206610"/>
                      <a:pt x="297745" y="218763"/>
                    </a:cubicBezTo>
                    <a:lnTo>
                      <a:pt x="273439" y="255224"/>
                    </a:lnTo>
                    <a:lnTo>
                      <a:pt x="261286" y="273454"/>
                    </a:lnTo>
                    <a:cubicBezTo>
                      <a:pt x="259261" y="279531"/>
                      <a:pt x="258321" y="286085"/>
                      <a:pt x="255210" y="291684"/>
                    </a:cubicBezTo>
                    <a:cubicBezTo>
                      <a:pt x="248117" y="304453"/>
                      <a:pt x="230904" y="328145"/>
                      <a:pt x="230904" y="328145"/>
                    </a:cubicBezTo>
                    <a:cubicBezTo>
                      <a:pt x="220210" y="360232"/>
                      <a:pt x="228381" y="341046"/>
                      <a:pt x="200522" y="382836"/>
                    </a:cubicBezTo>
                    <a:lnTo>
                      <a:pt x="188369" y="401066"/>
                    </a:lnTo>
                    <a:cubicBezTo>
                      <a:pt x="186344" y="407143"/>
                      <a:pt x="185157" y="413567"/>
                      <a:pt x="182293" y="419296"/>
                    </a:cubicBezTo>
                    <a:cubicBezTo>
                      <a:pt x="179027" y="425829"/>
                      <a:pt x="173106" y="430853"/>
                      <a:pt x="170140" y="437527"/>
                    </a:cubicBezTo>
                    <a:cubicBezTo>
                      <a:pt x="141217" y="502607"/>
                      <a:pt x="173337" y="450962"/>
                      <a:pt x="145834" y="492217"/>
                    </a:cubicBezTo>
                    <a:cubicBezTo>
                      <a:pt x="143809" y="498294"/>
                      <a:pt x="142622" y="504719"/>
                      <a:pt x="139758" y="510448"/>
                    </a:cubicBezTo>
                    <a:cubicBezTo>
                      <a:pt x="136492" y="516980"/>
                      <a:pt x="130571" y="522004"/>
                      <a:pt x="127605" y="528678"/>
                    </a:cubicBezTo>
                    <a:cubicBezTo>
                      <a:pt x="98678" y="593765"/>
                      <a:pt x="130804" y="542108"/>
                      <a:pt x="103299" y="583369"/>
                    </a:cubicBezTo>
                    <a:cubicBezTo>
                      <a:pt x="101274" y="589446"/>
                      <a:pt x="98612" y="595346"/>
                      <a:pt x="97223" y="601599"/>
                    </a:cubicBezTo>
                    <a:cubicBezTo>
                      <a:pt x="88106" y="642628"/>
                      <a:pt x="90249" y="664366"/>
                      <a:pt x="85070" y="710981"/>
                    </a:cubicBezTo>
                    <a:cubicBezTo>
                      <a:pt x="83231" y="727529"/>
                      <a:pt x="68609" y="802905"/>
                      <a:pt x="66841" y="808209"/>
                    </a:cubicBezTo>
                    <a:cubicBezTo>
                      <a:pt x="64815" y="814286"/>
                      <a:pt x="62204" y="820198"/>
                      <a:pt x="60764" y="826439"/>
                    </a:cubicBezTo>
                    <a:cubicBezTo>
                      <a:pt x="56119" y="846567"/>
                      <a:pt x="53621" y="867167"/>
                      <a:pt x="48611" y="887207"/>
                    </a:cubicBezTo>
                    <a:cubicBezTo>
                      <a:pt x="46586" y="895309"/>
                      <a:pt x="43908" y="903276"/>
                      <a:pt x="42535" y="911514"/>
                    </a:cubicBezTo>
                    <a:cubicBezTo>
                      <a:pt x="39851" y="927623"/>
                      <a:pt x="38617" y="943941"/>
                      <a:pt x="36459" y="960128"/>
                    </a:cubicBezTo>
                    <a:cubicBezTo>
                      <a:pt x="34566" y="974325"/>
                      <a:pt x="32737" y="988537"/>
                      <a:pt x="30382" y="1002665"/>
                    </a:cubicBezTo>
                    <a:cubicBezTo>
                      <a:pt x="26523" y="1025821"/>
                      <a:pt x="23694" y="1035495"/>
                      <a:pt x="18229" y="1057356"/>
                    </a:cubicBezTo>
                    <a:cubicBezTo>
                      <a:pt x="16204" y="1077612"/>
                      <a:pt x="13657" y="1097822"/>
                      <a:pt x="12153" y="1118123"/>
                    </a:cubicBezTo>
                    <a:cubicBezTo>
                      <a:pt x="9605" y="1152523"/>
                      <a:pt x="8370" y="1187010"/>
                      <a:pt x="6076" y="1221428"/>
                    </a:cubicBezTo>
                    <a:cubicBezTo>
                      <a:pt x="4319" y="1247780"/>
                      <a:pt x="2025" y="1274093"/>
                      <a:pt x="0" y="1300426"/>
                    </a:cubicBezTo>
                    <a:cubicBezTo>
                      <a:pt x="17613" y="1353270"/>
                      <a:pt x="-7551" y="1272857"/>
                      <a:pt x="12153" y="1397654"/>
                    </a:cubicBezTo>
                    <a:cubicBezTo>
                      <a:pt x="14151" y="1410308"/>
                      <a:pt x="20255" y="1421961"/>
                      <a:pt x="24306" y="1434115"/>
                    </a:cubicBezTo>
                    <a:cubicBezTo>
                      <a:pt x="26331" y="1440192"/>
                      <a:pt x="26829" y="1447015"/>
                      <a:pt x="30382" y="1452345"/>
                    </a:cubicBezTo>
                    <a:cubicBezTo>
                      <a:pt x="45234" y="1474623"/>
                      <a:pt x="49288" y="1490831"/>
                      <a:pt x="72917" y="1500959"/>
                    </a:cubicBezTo>
                    <a:cubicBezTo>
                      <a:pt x="80593" y="1504249"/>
                      <a:pt x="89121" y="1505010"/>
                      <a:pt x="97223" y="1507036"/>
                    </a:cubicBezTo>
                    <a:cubicBezTo>
                      <a:pt x="125870" y="1502261"/>
                      <a:pt x="132607" y="1502134"/>
                      <a:pt x="157987" y="1494882"/>
                    </a:cubicBezTo>
                    <a:cubicBezTo>
                      <a:pt x="164146" y="1493122"/>
                      <a:pt x="170487" y="1491670"/>
                      <a:pt x="176216" y="1488805"/>
                    </a:cubicBezTo>
                    <a:cubicBezTo>
                      <a:pt x="198844" y="1477490"/>
                      <a:pt x="192519" y="1475220"/>
                      <a:pt x="212675" y="1458422"/>
                    </a:cubicBezTo>
                    <a:cubicBezTo>
                      <a:pt x="218285" y="1453747"/>
                      <a:pt x="224828" y="1450319"/>
                      <a:pt x="230904" y="1446268"/>
                    </a:cubicBezTo>
                    <a:cubicBezTo>
                      <a:pt x="263312" y="1397654"/>
                      <a:pt x="220777" y="1456396"/>
                      <a:pt x="261286" y="1415884"/>
                    </a:cubicBezTo>
                    <a:cubicBezTo>
                      <a:pt x="266450" y="1410720"/>
                      <a:pt x="267943" y="1402463"/>
                      <a:pt x="273439" y="1397654"/>
                    </a:cubicBezTo>
                    <a:cubicBezTo>
                      <a:pt x="284431" y="1388036"/>
                      <a:pt x="309897" y="1373347"/>
                      <a:pt x="309897" y="1373347"/>
                    </a:cubicBezTo>
                    <a:cubicBezTo>
                      <a:pt x="330152" y="1342963"/>
                      <a:pt x="315973" y="1359169"/>
                      <a:pt x="358509" y="1330810"/>
                    </a:cubicBezTo>
                    <a:lnTo>
                      <a:pt x="394967" y="1306503"/>
                    </a:lnTo>
                    <a:cubicBezTo>
                      <a:pt x="401044" y="1302452"/>
                      <a:pt x="406268" y="1296658"/>
                      <a:pt x="413197" y="1294349"/>
                    </a:cubicBezTo>
                    <a:lnTo>
                      <a:pt x="431426" y="1288273"/>
                    </a:lnTo>
                    <a:cubicBezTo>
                      <a:pt x="460312" y="1269013"/>
                      <a:pt x="442729" y="1278427"/>
                      <a:pt x="486114" y="1263965"/>
                    </a:cubicBezTo>
                    <a:lnTo>
                      <a:pt x="504343" y="1257889"/>
                    </a:lnTo>
                    <a:cubicBezTo>
                      <a:pt x="510419" y="1255863"/>
                      <a:pt x="516291" y="1253068"/>
                      <a:pt x="522572" y="1251812"/>
                    </a:cubicBezTo>
                    <a:lnTo>
                      <a:pt x="552954" y="1245735"/>
                    </a:lnTo>
                    <a:cubicBezTo>
                      <a:pt x="583161" y="1255804"/>
                      <a:pt x="573789" y="1255594"/>
                      <a:pt x="619795" y="1245735"/>
                    </a:cubicBezTo>
                    <a:cubicBezTo>
                      <a:pt x="632321" y="1243051"/>
                      <a:pt x="644100" y="1237633"/>
                      <a:pt x="656253" y="1233582"/>
                    </a:cubicBezTo>
                    <a:lnTo>
                      <a:pt x="674483" y="1227505"/>
                    </a:lnTo>
                    <a:cubicBezTo>
                      <a:pt x="717017" y="1199147"/>
                      <a:pt x="702839" y="1215351"/>
                      <a:pt x="723094" y="1184968"/>
                    </a:cubicBezTo>
                    <a:lnTo>
                      <a:pt x="735247" y="1148507"/>
                    </a:lnTo>
                    <a:cubicBezTo>
                      <a:pt x="737272" y="1142430"/>
                      <a:pt x="740270" y="1136595"/>
                      <a:pt x="741323" y="1130277"/>
                    </a:cubicBezTo>
                    <a:lnTo>
                      <a:pt x="747400" y="1093816"/>
                    </a:lnTo>
                    <a:cubicBezTo>
                      <a:pt x="763786" y="823439"/>
                      <a:pt x="764689" y="895945"/>
                      <a:pt x="753476" y="565138"/>
                    </a:cubicBezTo>
                    <a:cubicBezTo>
                      <a:pt x="753191" y="556735"/>
                      <a:pt x="740366" y="501707"/>
                      <a:pt x="735247" y="498294"/>
                    </a:cubicBezTo>
                    <a:lnTo>
                      <a:pt x="717018" y="486141"/>
                    </a:lnTo>
                    <a:cubicBezTo>
                      <a:pt x="703741" y="466225"/>
                      <a:pt x="712168" y="467910"/>
                      <a:pt x="698788" y="467910"/>
                    </a:cubicBezTo>
                  </a:path>
                </a:pathLst>
              </a:custGeom>
              <a:ln w="28575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27262741-EBCB-5F32-0A58-A6519BDF9E9C}"/>
                  </a:ext>
                </a:extLst>
              </p:cNvPr>
              <p:cNvSpPr/>
              <p:nvPr/>
            </p:nvSpPr>
            <p:spPr>
              <a:xfrm>
                <a:off x="4095208" y="3610290"/>
                <a:ext cx="236958" cy="22536"/>
              </a:xfrm>
              <a:custGeom>
                <a:avLst/>
                <a:gdLst>
                  <a:gd name="connsiteX0" fmla="*/ 0 w 197642"/>
                  <a:gd name="connsiteY0" fmla="*/ 18299 h 18299"/>
                  <a:gd name="connsiteX1" fmla="*/ 69541 w 197642"/>
                  <a:gd name="connsiteY1" fmla="*/ 14639 h 18299"/>
                  <a:gd name="connsiteX2" fmla="*/ 102481 w 197642"/>
                  <a:gd name="connsiteY2" fmla="*/ 3660 h 18299"/>
                  <a:gd name="connsiteX3" fmla="*/ 113461 w 197642"/>
                  <a:gd name="connsiteY3" fmla="*/ 0 h 18299"/>
                  <a:gd name="connsiteX4" fmla="*/ 168362 w 197642"/>
                  <a:gd name="connsiteY4" fmla="*/ 3660 h 18299"/>
                  <a:gd name="connsiteX5" fmla="*/ 183002 w 197642"/>
                  <a:gd name="connsiteY5" fmla="*/ 7320 h 18299"/>
                  <a:gd name="connsiteX6" fmla="*/ 197642 w 197642"/>
                  <a:gd name="connsiteY6" fmla="*/ 10979 h 18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7642" h="18299">
                    <a:moveTo>
                      <a:pt x="0" y="18299"/>
                    </a:moveTo>
                    <a:cubicBezTo>
                      <a:pt x="23180" y="17079"/>
                      <a:pt x="46494" y="17404"/>
                      <a:pt x="69541" y="14639"/>
                    </a:cubicBezTo>
                    <a:cubicBezTo>
                      <a:pt x="69546" y="14638"/>
                      <a:pt x="96989" y="5491"/>
                      <a:pt x="102481" y="3660"/>
                    </a:cubicBezTo>
                    <a:lnTo>
                      <a:pt x="113461" y="0"/>
                    </a:lnTo>
                    <a:cubicBezTo>
                      <a:pt x="131761" y="1220"/>
                      <a:pt x="150122" y="1740"/>
                      <a:pt x="168362" y="3660"/>
                    </a:cubicBezTo>
                    <a:cubicBezTo>
                      <a:pt x="173365" y="4187"/>
                      <a:pt x="178165" y="5938"/>
                      <a:pt x="183002" y="7320"/>
                    </a:cubicBezTo>
                    <a:cubicBezTo>
                      <a:pt x="197160" y="11365"/>
                      <a:pt x="189485" y="10979"/>
                      <a:pt x="197642" y="10979"/>
                    </a:cubicBezTo>
                  </a:path>
                </a:pathLst>
              </a:cu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75699E16-6254-0C95-F72B-5ED1BE4B00B5}"/>
                  </a:ext>
                </a:extLst>
              </p:cNvPr>
              <p:cNvSpPr/>
              <p:nvPr/>
            </p:nvSpPr>
            <p:spPr>
              <a:xfrm>
                <a:off x="3035605" y="4036601"/>
                <a:ext cx="412343" cy="736325"/>
              </a:xfrm>
              <a:custGeom>
                <a:avLst/>
                <a:gdLst>
                  <a:gd name="connsiteX0" fmla="*/ 256032 w 256032"/>
                  <a:gd name="connsiteY0" fmla="*/ 0 h 457200"/>
                  <a:gd name="connsiteX1" fmla="*/ 230429 w 256032"/>
                  <a:gd name="connsiteY1" fmla="*/ 18288 h 457200"/>
                  <a:gd name="connsiteX2" fmla="*/ 208484 w 256032"/>
                  <a:gd name="connsiteY2" fmla="*/ 29261 h 457200"/>
                  <a:gd name="connsiteX3" fmla="*/ 182880 w 256032"/>
                  <a:gd name="connsiteY3" fmla="*/ 51207 h 457200"/>
                  <a:gd name="connsiteX4" fmla="*/ 160935 w 256032"/>
                  <a:gd name="connsiteY4" fmla="*/ 80468 h 457200"/>
                  <a:gd name="connsiteX5" fmla="*/ 146304 w 256032"/>
                  <a:gd name="connsiteY5" fmla="*/ 98756 h 457200"/>
                  <a:gd name="connsiteX6" fmla="*/ 135332 w 256032"/>
                  <a:gd name="connsiteY6" fmla="*/ 102413 h 457200"/>
                  <a:gd name="connsiteX7" fmla="*/ 106071 w 256032"/>
                  <a:gd name="connsiteY7" fmla="*/ 138989 h 457200"/>
                  <a:gd name="connsiteX8" fmla="*/ 98756 w 256032"/>
                  <a:gd name="connsiteY8" fmla="*/ 149962 h 457200"/>
                  <a:gd name="connsiteX9" fmla="*/ 80468 w 256032"/>
                  <a:gd name="connsiteY9" fmla="*/ 182880 h 457200"/>
                  <a:gd name="connsiteX10" fmla="*/ 62180 w 256032"/>
                  <a:gd name="connsiteY10" fmla="*/ 197511 h 457200"/>
                  <a:gd name="connsiteX11" fmla="*/ 54864 w 256032"/>
                  <a:gd name="connsiteY11" fmla="*/ 204826 h 457200"/>
                  <a:gd name="connsiteX12" fmla="*/ 43892 w 256032"/>
                  <a:gd name="connsiteY12" fmla="*/ 212141 h 457200"/>
                  <a:gd name="connsiteX13" fmla="*/ 29261 w 256032"/>
                  <a:gd name="connsiteY13" fmla="*/ 226772 h 457200"/>
                  <a:gd name="connsiteX14" fmla="*/ 14631 w 256032"/>
                  <a:gd name="connsiteY14" fmla="*/ 245060 h 457200"/>
                  <a:gd name="connsiteX15" fmla="*/ 10973 w 256032"/>
                  <a:gd name="connsiteY15" fmla="*/ 256032 h 457200"/>
                  <a:gd name="connsiteX16" fmla="*/ 3658 w 256032"/>
                  <a:gd name="connsiteY16" fmla="*/ 263348 h 457200"/>
                  <a:gd name="connsiteX17" fmla="*/ 0 w 256032"/>
                  <a:gd name="connsiteY17" fmla="*/ 277978 h 457200"/>
                  <a:gd name="connsiteX18" fmla="*/ 3658 w 256032"/>
                  <a:gd name="connsiteY18" fmla="*/ 413309 h 457200"/>
                  <a:gd name="connsiteX19" fmla="*/ 21946 w 256032"/>
                  <a:gd name="connsiteY19" fmla="*/ 446228 h 457200"/>
                  <a:gd name="connsiteX20" fmla="*/ 25604 w 256032"/>
                  <a:gd name="connsiteY20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6032" h="457200">
                    <a:moveTo>
                      <a:pt x="256032" y="0"/>
                    </a:moveTo>
                    <a:cubicBezTo>
                      <a:pt x="247498" y="6096"/>
                      <a:pt x="239422" y="12892"/>
                      <a:pt x="230429" y="18288"/>
                    </a:cubicBezTo>
                    <a:cubicBezTo>
                      <a:pt x="208796" y="31268"/>
                      <a:pt x="230063" y="10764"/>
                      <a:pt x="208484" y="29261"/>
                    </a:cubicBezTo>
                    <a:cubicBezTo>
                      <a:pt x="177446" y="55866"/>
                      <a:pt x="208068" y="34416"/>
                      <a:pt x="182880" y="51207"/>
                    </a:cubicBezTo>
                    <a:cubicBezTo>
                      <a:pt x="173366" y="79753"/>
                      <a:pt x="188950" y="38447"/>
                      <a:pt x="160935" y="80468"/>
                    </a:cubicBezTo>
                    <a:cubicBezTo>
                      <a:pt x="157612" y="85452"/>
                      <a:pt x="152095" y="95281"/>
                      <a:pt x="146304" y="98756"/>
                    </a:cubicBezTo>
                    <a:cubicBezTo>
                      <a:pt x="142998" y="100739"/>
                      <a:pt x="138989" y="101194"/>
                      <a:pt x="135332" y="102413"/>
                    </a:cubicBezTo>
                    <a:cubicBezTo>
                      <a:pt x="114485" y="123260"/>
                      <a:pt x="124526" y="111306"/>
                      <a:pt x="106071" y="138989"/>
                    </a:cubicBezTo>
                    <a:cubicBezTo>
                      <a:pt x="103633" y="142647"/>
                      <a:pt x="100146" y="145792"/>
                      <a:pt x="98756" y="149962"/>
                    </a:cubicBezTo>
                    <a:cubicBezTo>
                      <a:pt x="94156" y="163760"/>
                      <a:pt x="93044" y="170304"/>
                      <a:pt x="80468" y="182880"/>
                    </a:cubicBezTo>
                    <a:cubicBezTo>
                      <a:pt x="62807" y="200541"/>
                      <a:pt x="85245" y="179060"/>
                      <a:pt x="62180" y="197511"/>
                    </a:cubicBezTo>
                    <a:cubicBezTo>
                      <a:pt x="59487" y="199665"/>
                      <a:pt x="57557" y="202672"/>
                      <a:pt x="54864" y="204826"/>
                    </a:cubicBezTo>
                    <a:cubicBezTo>
                      <a:pt x="51432" y="207572"/>
                      <a:pt x="47229" y="209280"/>
                      <a:pt x="43892" y="212141"/>
                    </a:cubicBezTo>
                    <a:cubicBezTo>
                      <a:pt x="38655" y="216630"/>
                      <a:pt x="33087" y="221033"/>
                      <a:pt x="29261" y="226772"/>
                    </a:cubicBezTo>
                    <a:cubicBezTo>
                      <a:pt x="20033" y="240613"/>
                      <a:pt x="25054" y="234636"/>
                      <a:pt x="14631" y="245060"/>
                    </a:cubicBezTo>
                    <a:cubicBezTo>
                      <a:pt x="13412" y="248717"/>
                      <a:pt x="12957" y="252726"/>
                      <a:pt x="10973" y="256032"/>
                    </a:cubicBezTo>
                    <a:cubicBezTo>
                      <a:pt x="9199" y="258989"/>
                      <a:pt x="5200" y="260264"/>
                      <a:pt x="3658" y="263348"/>
                    </a:cubicBezTo>
                    <a:cubicBezTo>
                      <a:pt x="1410" y="267844"/>
                      <a:pt x="1219" y="273101"/>
                      <a:pt x="0" y="277978"/>
                    </a:cubicBezTo>
                    <a:cubicBezTo>
                      <a:pt x="1219" y="323088"/>
                      <a:pt x="1404" y="368239"/>
                      <a:pt x="3658" y="413309"/>
                    </a:cubicBezTo>
                    <a:cubicBezTo>
                      <a:pt x="4307" y="426283"/>
                      <a:pt x="18380" y="435531"/>
                      <a:pt x="21946" y="446228"/>
                    </a:cubicBezTo>
                    <a:lnTo>
                      <a:pt x="25604" y="457200"/>
                    </a:lnTo>
                  </a:path>
                </a:pathLst>
              </a:custGeom>
              <a:noFill/>
              <a:ln w="28575">
                <a:solidFill>
                  <a:srgbClr val="0432FF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BB53C970-5708-0F80-BE38-AA33B29D858C}"/>
                  </a:ext>
                </a:extLst>
              </p:cNvPr>
              <p:cNvSpPr/>
              <p:nvPr/>
            </p:nvSpPr>
            <p:spPr>
              <a:xfrm>
                <a:off x="3671791" y="4042492"/>
                <a:ext cx="406453" cy="765778"/>
              </a:xfrm>
              <a:custGeom>
                <a:avLst/>
                <a:gdLst>
                  <a:gd name="connsiteX0" fmla="*/ 0 w 252375"/>
                  <a:gd name="connsiteY0" fmla="*/ 0 h 475488"/>
                  <a:gd name="connsiteX1" fmla="*/ 25603 w 252375"/>
                  <a:gd name="connsiteY1" fmla="*/ 3658 h 475488"/>
                  <a:gd name="connsiteX2" fmla="*/ 40234 w 252375"/>
                  <a:gd name="connsiteY2" fmla="*/ 21946 h 475488"/>
                  <a:gd name="connsiteX3" fmla="*/ 51207 w 252375"/>
                  <a:gd name="connsiteY3" fmla="*/ 25603 h 475488"/>
                  <a:gd name="connsiteX4" fmla="*/ 62179 w 252375"/>
                  <a:gd name="connsiteY4" fmla="*/ 32918 h 475488"/>
                  <a:gd name="connsiteX5" fmla="*/ 73152 w 252375"/>
                  <a:gd name="connsiteY5" fmla="*/ 36576 h 475488"/>
                  <a:gd name="connsiteX6" fmla="*/ 95098 w 252375"/>
                  <a:gd name="connsiteY6" fmla="*/ 58522 h 475488"/>
                  <a:gd name="connsiteX7" fmla="*/ 117043 w 252375"/>
                  <a:gd name="connsiteY7" fmla="*/ 73152 h 475488"/>
                  <a:gd name="connsiteX8" fmla="*/ 128016 w 252375"/>
                  <a:gd name="connsiteY8" fmla="*/ 76810 h 475488"/>
                  <a:gd name="connsiteX9" fmla="*/ 149962 w 252375"/>
                  <a:gd name="connsiteY9" fmla="*/ 87782 h 475488"/>
                  <a:gd name="connsiteX10" fmla="*/ 157277 w 252375"/>
                  <a:gd name="connsiteY10" fmla="*/ 95098 h 475488"/>
                  <a:gd name="connsiteX11" fmla="*/ 164592 w 252375"/>
                  <a:gd name="connsiteY11" fmla="*/ 106070 h 475488"/>
                  <a:gd name="connsiteX12" fmla="*/ 175565 w 252375"/>
                  <a:gd name="connsiteY12" fmla="*/ 113386 h 475488"/>
                  <a:gd name="connsiteX13" fmla="*/ 186538 w 252375"/>
                  <a:gd name="connsiteY13" fmla="*/ 135331 h 475488"/>
                  <a:gd name="connsiteX14" fmla="*/ 193853 w 252375"/>
                  <a:gd name="connsiteY14" fmla="*/ 146304 h 475488"/>
                  <a:gd name="connsiteX15" fmla="*/ 197511 w 252375"/>
                  <a:gd name="connsiteY15" fmla="*/ 157277 h 475488"/>
                  <a:gd name="connsiteX16" fmla="*/ 212141 w 252375"/>
                  <a:gd name="connsiteY16" fmla="*/ 179222 h 475488"/>
                  <a:gd name="connsiteX17" fmla="*/ 219456 w 252375"/>
                  <a:gd name="connsiteY17" fmla="*/ 201168 h 475488"/>
                  <a:gd name="connsiteX18" fmla="*/ 223114 w 252375"/>
                  <a:gd name="connsiteY18" fmla="*/ 212141 h 475488"/>
                  <a:gd name="connsiteX19" fmla="*/ 230429 w 252375"/>
                  <a:gd name="connsiteY19" fmla="*/ 263347 h 475488"/>
                  <a:gd name="connsiteX20" fmla="*/ 237744 w 252375"/>
                  <a:gd name="connsiteY20" fmla="*/ 285293 h 475488"/>
                  <a:gd name="connsiteX21" fmla="*/ 245059 w 252375"/>
                  <a:gd name="connsiteY21" fmla="*/ 296266 h 475488"/>
                  <a:gd name="connsiteX22" fmla="*/ 252375 w 252375"/>
                  <a:gd name="connsiteY22" fmla="*/ 318211 h 475488"/>
                  <a:gd name="connsiteX23" fmla="*/ 248717 w 252375"/>
                  <a:gd name="connsiteY23" fmla="*/ 380390 h 475488"/>
                  <a:gd name="connsiteX24" fmla="*/ 245059 w 252375"/>
                  <a:gd name="connsiteY24" fmla="*/ 391363 h 475488"/>
                  <a:gd name="connsiteX25" fmla="*/ 237744 w 252375"/>
                  <a:gd name="connsiteY25" fmla="*/ 420624 h 475488"/>
                  <a:gd name="connsiteX26" fmla="*/ 226771 w 252375"/>
                  <a:gd name="connsiteY26" fmla="*/ 431597 h 475488"/>
                  <a:gd name="connsiteX27" fmla="*/ 219456 w 252375"/>
                  <a:gd name="connsiteY27" fmla="*/ 442570 h 475488"/>
                  <a:gd name="connsiteX28" fmla="*/ 215799 w 252375"/>
                  <a:gd name="connsiteY28" fmla="*/ 453542 h 475488"/>
                  <a:gd name="connsiteX29" fmla="*/ 201168 w 252375"/>
                  <a:gd name="connsiteY29" fmla="*/ 475488 h 475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52375" h="475488">
                    <a:moveTo>
                      <a:pt x="0" y="0"/>
                    </a:moveTo>
                    <a:cubicBezTo>
                      <a:pt x="8534" y="1219"/>
                      <a:pt x="17424" y="932"/>
                      <a:pt x="25603" y="3658"/>
                    </a:cubicBezTo>
                    <a:cubicBezTo>
                      <a:pt x="31998" y="5790"/>
                      <a:pt x="36142" y="18673"/>
                      <a:pt x="40234" y="21946"/>
                    </a:cubicBezTo>
                    <a:cubicBezTo>
                      <a:pt x="43245" y="24354"/>
                      <a:pt x="47549" y="24384"/>
                      <a:pt x="51207" y="25603"/>
                    </a:cubicBezTo>
                    <a:cubicBezTo>
                      <a:pt x="54864" y="28041"/>
                      <a:pt x="58247" y="30952"/>
                      <a:pt x="62179" y="32918"/>
                    </a:cubicBezTo>
                    <a:cubicBezTo>
                      <a:pt x="65627" y="34642"/>
                      <a:pt x="70109" y="34209"/>
                      <a:pt x="73152" y="36576"/>
                    </a:cubicBezTo>
                    <a:cubicBezTo>
                      <a:pt x="81318" y="42928"/>
                      <a:pt x="86490" y="52783"/>
                      <a:pt x="95098" y="58522"/>
                    </a:cubicBezTo>
                    <a:cubicBezTo>
                      <a:pt x="102413" y="63399"/>
                      <a:pt x="108703" y="70372"/>
                      <a:pt x="117043" y="73152"/>
                    </a:cubicBezTo>
                    <a:cubicBezTo>
                      <a:pt x="120701" y="74371"/>
                      <a:pt x="124567" y="75086"/>
                      <a:pt x="128016" y="76810"/>
                    </a:cubicBezTo>
                    <a:cubicBezTo>
                      <a:pt x="156370" y="90987"/>
                      <a:pt x="122388" y="78592"/>
                      <a:pt x="149962" y="87782"/>
                    </a:cubicBezTo>
                    <a:cubicBezTo>
                      <a:pt x="152400" y="90221"/>
                      <a:pt x="155123" y="92405"/>
                      <a:pt x="157277" y="95098"/>
                    </a:cubicBezTo>
                    <a:cubicBezTo>
                      <a:pt x="160023" y="98530"/>
                      <a:pt x="161484" y="102962"/>
                      <a:pt x="164592" y="106070"/>
                    </a:cubicBezTo>
                    <a:cubicBezTo>
                      <a:pt x="167701" y="109179"/>
                      <a:pt x="171907" y="110947"/>
                      <a:pt x="175565" y="113386"/>
                    </a:cubicBezTo>
                    <a:cubicBezTo>
                      <a:pt x="196525" y="144824"/>
                      <a:pt x="171398" y="105050"/>
                      <a:pt x="186538" y="135331"/>
                    </a:cubicBezTo>
                    <a:cubicBezTo>
                      <a:pt x="188504" y="139263"/>
                      <a:pt x="191887" y="142372"/>
                      <a:pt x="193853" y="146304"/>
                    </a:cubicBezTo>
                    <a:cubicBezTo>
                      <a:pt x="195577" y="149753"/>
                      <a:pt x="195639" y="153907"/>
                      <a:pt x="197511" y="157277"/>
                    </a:cubicBezTo>
                    <a:cubicBezTo>
                      <a:pt x="201781" y="164962"/>
                      <a:pt x="209361" y="170882"/>
                      <a:pt x="212141" y="179222"/>
                    </a:cubicBezTo>
                    <a:lnTo>
                      <a:pt x="219456" y="201168"/>
                    </a:lnTo>
                    <a:lnTo>
                      <a:pt x="223114" y="212141"/>
                    </a:lnTo>
                    <a:cubicBezTo>
                      <a:pt x="225657" y="237571"/>
                      <a:pt x="224461" y="243455"/>
                      <a:pt x="230429" y="263347"/>
                    </a:cubicBezTo>
                    <a:cubicBezTo>
                      <a:pt x="232645" y="270733"/>
                      <a:pt x="233467" y="278877"/>
                      <a:pt x="237744" y="285293"/>
                    </a:cubicBezTo>
                    <a:cubicBezTo>
                      <a:pt x="240182" y="288951"/>
                      <a:pt x="243274" y="292249"/>
                      <a:pt x="245059" y="296266"/>
                    </a:cubicBezTo>
                    <a:cubicBezTo>
                      <a:pt x="248191" y="303312"/>
                      <a:pt x="252375" y="318211"/>
                      <a:pt x="252375" y="318211"/>
                    </a:cubicBezTo>
                    <a:cubicBezTo>
                      <a:pt x="251156" y="338937"/>
                      <a:pt x="250783" y="359731"/>
                      <a:pt x="248717" y="380390"/>
                    </a:cubicBezTo>
                    <a:cubicBezTo>
                      <a:pt x="248333" y="384226"/>
                      <a:pt x="245994" y="387623"/>
                      <a:pt x="245059" y="391363"/>
                    </a:cubicBezTo>
                    <a:cubicBezTo>
                      <a:pt x="244319" y="394322"/>
                      <a:pt x="241090" y="415605"/>
                      <a:pt x="237744" y="420624"/>
                    </a:cubicBezTo>
                    <a:cubicBezTo>
                      <a:pt x="234875" y="424928"/>
                      <a:pt x="230082" y="427623"/>
                      <a:pt x="226771" y="431597"/>
                    </a:cubicBezTo>
                    <a:cubicBezTo>
                      <a:pt x="223957" y="434974"/>
                      <a:pt x="221894" y="438912"/>
                      <a:pt x="219456" y="442570"/>
                    </a:cubicBezTo>
                    <a:cubicBezTo>
                      <a:pt x="218237" y="446227"/>
                      <a:pt x="217671" y="450172"/>
                      <a:pt x="215799" y="453542"/>
                    </a:cubicBezTo>
                    <a:cubicBezTo>
                      <a:pt x="211529" y="461228"/>
                      <a:pt x="201168" y="475488"/>
                      <a:pt x="201168" y="475488"/>
                    </a:cubicBezTo>
                  </a:path>
                </a:pathLst>
              </a:custGeom>
              <a:noFill/>
              <a:ln w="28575">
                <a:solidFill>
                  <a:srgbClr val="0432FF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71DA9B0B-C701-B270-A034-4938584FB3CC}"/>
                  </a:ext>
                </a:extLst>
              </p:cNvPr>
              <p:cNvSpPr/>
              <p:nvPr/>
            </p:nvSpPr>
            <p:spPr>
              <a:xfrm>
                <a:off x="2552575" y="4007149"/>
                <a:ext cx="889482" cy="64797"/>
              </a:xfrm>
              <a:custGeom>
                <a:avLst/>
                <a:gdLst>
                  <a:gd name="connsiteX0" fmla="*/ 552298 w 552298"/>
                  <a:gd name="connsiteY0" fmla="*/ 21946 h 40234"/>
                  <a:gd name="connsiteX1" fmla="*/ 523037 w 552298"/>
                  <a:gd name="connsiteY1" fmla="*/ 18288 h 40234"/>
                  <a:gd name="connsiteX2" fmla="*/ 475488 w 552298"/>
                  <a:gd name="connsiteY2" fmla="*/ 14631 h 40234"/>
                  <a:gd name="connsiteX3" fmla="*/ 438912 w 552298"/>
                  <a:gd name="connsiteY3" fmla="*/ 3658 h 40234"/>
                  <a:gd name="connsiteX4" fmla="*/ 427939 w 552298"/>
                  <a:gd name="connsiteY4" fmla="*/ 0 h 40234"/>
                  <a:gd name="connsiteX5" fmla="*/ 351130 w 552298"/>
                  <a:gd name="connsiteY5" fmla="*/ 10973 h 40234"/>
                  <a:gd name="connsiteX6" fmla="*/ 329184 w 552298"/>
                  <a:gd name="connsiteY6" fmla="*/ 18288 h 40234"/>
                  <a:gd name="connsiteX7" fmla="*/ 318211 w 552298"/>
                  <a:gd name="connsiteY7" fmla="*/ 21946 h 40234"/>
                  <a:gd name="connsiteX8" fmla="*/ 219456 w 552298"/>
                  <a:gd name="connsiteY8" fmla="*/ 18288 h 40234"/>
                  <a:gd name="connsiteX9" fmla="*/ 201168 w 552298"/>
                  <a:gd name="connsiteY9" fmla="*/ 14631 h 40234"/>
                  <a:gd name="connsiteX10" fmla="*/ 128016 w 552298"/>
                  <a:gd name="connsiteY10" fmla="*/ 18288 h 40234"/>
                  <a:gd name="connsiteX11" fmla="*/ 109728 w 552298"/>
                  <a:gd name="connsiteY11" fmla="*/ 21946 h 40234"/>
                  <a:gd name="connsiteX12" fmla="*/ 76810 w 552298"/>
                  <a:gd name="connsiteY12" fmla="*/ 32919 h 40234"/>
                  <a:gd name="connsiteX13" fmla="*/ 65837 w 552298"/>
                  <a:gd name="connsiteY13" fmla="*/ 36576 h 40234"/>
                  <a:gd name="connsiteX14" fmla="*/ 54864 w 552298"/>
                  <a:gd name="connsiteY14" fmla="*/ 40234 h 40234"/>
                  <a:gd name="connsiteX15" fmla="*/ 29261 w 552298"/>
                  <a:gd name="connsiteY15" fmla="*/ 36576 h 40234"/>
                  <a:gd name="connsiteX16" fmla="*/ 0 w 552298"/>
                  <a:gd name="connsiteY16" fmla="*/ 32919 h 40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2298" h="40234">
                    <a:moveTo>
                      <a:pt x="552298" y="21946"/>
                    </a:moveTo>
                    <a:cubicBezTo>
                      <a:pt x="542544" y="20727"/>
                      <a:pt x="532822" y="19220"/>
                      <a:pt x="523037" y="18288"/>
                    </a:cubicBezTo>
                    <a:cubicBezTo>
                      <a:pt x="507212" y="16781"/>
                      <a:pt x="491276" y="16488"/>
                      <a:pt x="475488" y="14631"/>
                    </a:cubicBezTo>
                    <a:cubicBezTo>
                      <a:pt x="466950" y="13627"/>
                      <a:pt x="444806" y="5623"/>
                      <a:pt x="438912" y="3658"/>
                    </a:cubicBezTo>
                    <a:lnTo>
                      <a:pt x="427939" y="0"/>
                    </a:lnTo>
                    <a:cubicBezTo>
                      <a:pt x="365385" y="4171"/>
                      <a:pt x="390462" y="-2138"/>
                      <a:pt x="351130" y="10973"/>
                    </a:cubicBezTo>
                    <a:lnTo>
                      <a:pt x="329184" y="18288"/>
                    </a:lnTo>
                    <a:lnTo>
                      <a:pt x="318211" y="21946"/>
                    </a:lnTo>
                    <a:cubicBezTo>
                      <a:pt x="285293" y="20727"/>
                      <a:pt x="252333" y="20343"/>
                      <a:pt x="219456" y="18288"/>
                    </a:cubicBezTo>
                    <a:cubicBezTo>
                      <a:pt x="213251" y="17900"/>
                      <a:pt x="207385" y="14631"/>
                      <a:pt x="201168" y="14631"/>
                    </a:cubicBezTo>
                    <a:cubicBezTo>
                      <a:pt x="176754" y="14631"/>
                      <a:pt x="152400" y="17069"/>
                      <a:pt x="128016" y="18288"/>
                    </a:cubicBezTo>
                    <a:cubicBezTo>
                      <a:pt x="121920" y="19507"/>
                      <a:pt x="115726" y="20310"/>
                      <a:pt x="109728" y="21946"/>
                    </a:cubicBezTo>
                    <a:cubicBezTo>
                      <a:pt x="109707" y="21952"/>
                      <a:pt x="82306" y="31087"/>
                      <a:pt x="76810" y="32919"/>
                    </a:cubicBezTo>
                    <a:lnTo>
                      <a:pt x="65837" y="36576"/>
                    </a:lnTo>
                    <a:lnTo>
                      <a:pt x="54864" y="40234"/>
                    </a:lnTo>
                    <a:cubicBezTo>
                      <a:pt x="46330" y="39015"/>
                      <a:pt x="37765" y="37993"/>
                      <a:pt x="29261" y="36576"/>
                    </a:cubicBezTo>
                    <a:cubicBezTo>
                      <a:pt x="3015" y="32202"/>
                      <a:pt x="19762" y="32919"/>
                      <a:pt x="0" y="32919"/>
                    </a:cubicBezTo>
                  </a:path>
                </a:pathLst>
              </a:custGeom>
              <a:noFill/>
              <a:ln w="28575">
                <a:solidFill>
                  <a:srgbClr val="0432FF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44ACEA1E-5E89-2C7C-48CE-476C20DE12F5}"/>
                  </a:ext>
                </a:extLst>
              </p:cNvPr>
              <p:cNvSpPr/>
              <p:nvPr/>
            </p:nvSpPr>
            <p:spPr>
              <a:xfrm>
                <a:off x="3665901" y="3647823"/>
                <a:ext cx="736325" cy="388779"/>
              </a:xfrm>
              <a:custGeom>
                <a:avLst/>
                <a:gdLst>
                  <a:gd name="connsiteX0" fmla="*/ 0 w 457200"/>
                  <a:gd name="connsiteY0" fmla="*/ 241401 h 241401"/>
                  <a:gd name="connsiteX1" fmla="*/ 25603 w 457200"/>
                  <a:gd name="connsiteY1" fmla="*/ 226771 h 241401"/>
                  <a:gd name="connsiteX2" fmla="*/ 47548 w 457200"/>
                  <a:gd name="connsiteY2" fmla="*/ 212141 h 241401"/>
                  <a:gd name="connsiteX3" fmla="*/ 58521 w 457200"/>
                  <a:gd name="connsiteY3" fmla="*/ 208483 h 241401"/>
                  <a:gd name="connsiteX4" fmla="*/ 80467 w 457200"/>
                  <a:gd name="connsiteY4" fmla="*/ 193853 h 241401"/>
                  <a:gd name="connsiteX5" fmla="*/ 91440 w 457200"/>
                  <a:gd name="connsiteY5" fmla="*/ 186537 h 241401"/>
                  <a:gd name="connsiteX6" fmla="*/ 120700 w 457200"/>
                  <a:gd name="connsiteY6" fmla="*/ 171907 h 241401"/>
                  <a:gd name="connsiteX7" fmla="*/ 131673 w 457200"/>
                  <a:gd name="connsiteY7" fmla="*/ 164592 h 241401"/>
                  <a:gd name="connsiteX8" fmla="*/ 142646 w 457200"/>
                  <a:gd name="connsiteY8" fmla="*/ 160934 h 241401"/>
                  <a:gd name="connsiteX9" fmla="*/ 201168 w 457200"/>
                  <a:gd name="connsiteY9" fmla="*/ 149961 h 241401"/>
                  <a:gd name="connsiteX10" fmla="*/ 252374 w 457200"/>
                  <a:gd name="connsiteY10" fmla="*/ 135331 h 241401"/>
                  <a:gd name="connsiteX11" fmla="*/ 263347 w 457200"/>
                  <a:gd name="connsiteY11" fmla="*/ 131673 h 241401"/>
                  <a:gd name="connsiteX12" fmla="*/ 285292 w 457200"/>
                  <a:gd name="connsiteY12" fmla="*/ 120701 h 241401"/>
                  <a:gd name="connsiteX13" fmla="*/ 303580 w 457200"/>
                  <a:gd name="connsiteY13" fmla="*/ 106070 h 241401"/>
                  <a:gd name="connsiteX14" fmla="*/ 325526 w 457200"/>
                  <a:gd name="connsiteY14" fmla="*/ 102413 h 241401"/>
                  <a:gd name="connsiteX15" fmla="*/ 343814 w 457200"/>
                  <a:gd name="connsiteY15" fmla="*/ 98755 h 241401"/>
                  <a:gd name="connsiteX16" fmla="*/ 365760 w 457200"/>
                  <a:gd name="connsiteY16" fmla="*/ 91440 h 241401"/>
                  <a:gd name="connsiteX17" fmla="*/ 376732 w 457200"/>
                  <a:gd name="connsiteY17" fmla="*/ 84125 h 241401"/>
                  <a:gd name="connsiteX18" fmla="*/ 398678 w 457200"/>
                  <a:gd name="connsiteY18" fmla="*/ 73152 h 241401"/>
                  <a:gd name="connsiteX19" fmla="*/ 424281 w 457200"/>
                  <a:gd name="connsiteY19" fmla="*/ 40233 h 241401"/>
                  <a:gd name="connsiteX20" fmla="*/ 431596 w 457200"/>
                  <a:gd name="connsiteY20" fmla="*/ 29261 h 241401"/>
                  <a:gd name="connsiteX21" fmla="*/ 438912 w 457200"/>
                  <a:gd name="connsiteY21" fmla="*/ 18288 h 241401"/>
                  <a:gd name="connsiteX22" fmla="*/ 457200 w 457200"/>
                  <a:gd name="connsiteY22" fmla="*/ 0 h 241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57200" h="241401">
                    <a:moveTo>
                      <a:pt x="0" y="241401"/>
                    </a:moveTo>
                    <a:cubicBezTo>
                      <a:pt x="8534" y="236524"/>
                      <a:pt x="17232" y="231923"/>
                      <a:pt x="25603" y="226771"/>
                    </a:cubicBezTo>
                    <a:cubicBezTo>
                      <a:pt x="33090" y="222163"/>
                      <a:pt x="39208" y="214921"/>
                      <a:pt x="47548" y="212141"/>
                    </a:cubicBezTo>
                    <a:cubicBezTo>
                      <a:pt x="51206" y="210922"/>
                      <a:pt x="55151" y="210355"/>
                      <a:pt x="58521" y="208483"/>
                    </a:cubicBezTo>
                    <a:cubicBezTo>
                      <a:pt x="66206" y="204213"/>
                      <a:pt x="73152" y="198730"/>
                      <a:pt x="80467" y="193853"/>
                    </a:cubicBezTo>
                    <a:cubicBezTo>
                      <a:pt x="84125" y="191414"/>
                      <a:pt x="87508" y="188503"/>
                      <a:pt x="91440" y="186537"/>
                    </a:cubicBezTo>
                    <a:cubicBezTo>
                      <a:pt x="101193" y="181660"/>
                      <a:pt x="111627" y="177956"/>
                      <a:pt x="120700" y="171907"/>
                    </a:cubicBezTo>
                    <a:cubicBezTo>
                      <a:pt x="124358" y="169469"/>
                      <a:pt x="127741" y="166558"/>
                      <a:pt x="131673" y="164592"/>
                    </a:cubicBezTo>
                    <a:cubicBezTo>
                      <a:pt x="135122" y="162868"/>
                      <a:pt x="138939" y="161993"/>
                      <a:pt x="142646" y="160934"/>
                    </a:cubicBezTo>
                    <a:cubicBezTo>
                      <a:pt x="181246" y="149906"/>
                      <a:pt x="124048" y="169241"/>
                      <a:pt x="201168" y="149961"/>
                    </a:cubicBezTo>
                    <a:cubicBezTo>
                      <a:pt x="237901" y="140778"/>
                      <a:pt x="220896" y="145824"/>
                      <a:pt x="252374" y="135331"/>
                    </a:cubicBezTo>
                    <a:cubicBezTo>
                      <a:pt x="256032" y="134112"/>
                      <a:pt x="260139" y="133812"/>
                      <a:pt x="263347" y="131673"/>
                    </a:cubicBezTo>
                    <a:cubicBezTo>
                      <a:pt x="277528" y="122220"/>
                      <a:pt x="270150" y="125748"/>
                      <a:pt x="285292" y="120701"/>
                    </a:cubicBezTo>
                    <a:cubicBezTo>
                      <a:pt x="290286" y="115707"/>
                      <a:pt x="296660" y="108377"/>
                      <a:pt x="303580" y="106070"/>
                    </a:cubicBezTo>
                    <a:cubicBezTo>
                      <a:pt x="310616" y="103725"/>
                      <a:pt x="318229" y="103740"/>
                      <a:pt x="325526" y="102413"/>
                    </a:cubicBezTo>
                    <a:cubicBezTo>
                      <a:pt x="331642" y="101301"/>
                      <a:pt x="337816" y="100391"/>
                      <a:pt x="343814" y="98755"/>
                    </a:cubicBezTo>
                    <a:cubicBezTo>
                      <a:pt x="351253" y="96726"/>
                      <a:pt x="365760" y="91440"/>
                      <a:pt x="365760" y="91440"/>
                    </a:cubicBezTo>
                    <a:cubicBezTo>
                      <a:pt x="369417" y="89002"/>
                      <a:pt x="372800" y="86091"/>
                      <a:pt x="376732" y="84125"/>
                    </a:cubicBezTo>
                    <a:cubicBezTo>
                      <a:pt x="393227" y="75877"/>
                      <a:pt x="382956" y="86254"/>
                      <a:pt x="398678" y="73152"/>
                    </a:cubicBezTo>
                    <a:cubicBezTo>
                      <a:pt x="411571" y="62408"/>
                      <a:pt x="414085" y="55527"/>
                      <a:pt x="424281" y="40233"/>
                    </a:cubicBezTo>
                    <a:lnTo>
                      <a:pt x="431596" y="29261"/>
                    </a:lnTo>
                    <a:cubicBezTo>
                      <a:pt x="434035" y="25603"/>
                      <a:pt x="435803" y="21397"/>
                      <a:pt x="438912" y="18288"/>
                    </a:cubicBezTo>
                    <a:lnTo>
                      <a:pt x="457200" y="0"/>
                    </a:lnTo>
                  </a:path>
                </a:pathLst>
              </a:custGeom>
              <a:noFill/>
              <a:ln w="28575">
                <a:solidFill>
                  <a:srgbClr val="0432FF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AF6EBFE8-282C-2DCB-3E66-D6B08A24185E}"/>
                  </a:ext>
                </a:extLst>
              </p:cNvPr>
              <p:cNvSpPr/>
              <p:nvPr/>
            </p:nvSpPr>
            <p:spPr>
              <a:xfrm>
                <a:off x="3889475" y="3694948"/>
                <a:ext cx="59882" cy="141374"/>
              </a:xfrm>
              <a:custGeom>
                <a:avLst/>
                <a:gdLst>
                  <a:gd name="connsiteX0" fmla="*/ 3824 w 37182"/>
                  <a:gd name="connsiteY0" fmla="*/ 0 h 87782"/>
                  <a:gd name="connsiteX1" fmla="*/ 166 w 37182"/>
                  <a:gd name="connsiteY1" fmla="*/ 25603 h 87782"/>
                  <a:gd name="connsiteX2" fmla="*/ 7482 w 37182"/>
                  <a:gd name="connsiteY2" fmla="*/ 32918 h 87782"/>
                  <a:gd name="connsiteX3" fmla="*/ 25770 w 37182"/>
                  <a:gd name="connsiteY3" fmla="*/ 47548 h 87782"/>
                  <a:gd name="connsiteX4" fmla="*/ 33085 w 37182"/>
                  <a:gd name="connsiteY4" fmla="*/ 54864 h 87782"/>
                  <a:gd name="connsiteX5" fmla="*/ 36742 w 37182"/>
                  <a:gd name="connsiteY5" fmla="*/ 87782 h 87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82" h="87782">
                    <a:moveTo>
                      <a:pt x="3824" y="0"/>
                    </a:moveTo>
                    <a:cubicBezTo>
                      <a:pt x="2605" y="8534"/>
                      <a:pt x="-786" y="17035"/>
                      <a:pt x="166" y="25603"/>
                    </a:cubicBezTo>
                    <a:cubicBezTo>
                      <a:pt x="547" y="29030"/>
                      <a:pt x="5328" y="30225"/>
                      <a:pt x="7482" y="32918"/>
                    </a:cubicBezTo>
                    <a:cubicBezTo>
                      <a:pt x="19515" y="47959"/>
                      <a:pt x="8364" y="41747"/>
                      <a:pt x="25770" y="47548"/>
                    </a:cubicBezTo>
                    <a:cubicBezTo>
                      <a:pt x="28208" y="49987"/>
                      <a:pt x="31311" y="51907"/>
                      <a:pt x="33085" y="54864"/>
                    </a:cubicBezTo>
                    <a:cubicBezTo>
                      <a:pt x="39055" y="64815"/>
                      <a:pt x="36742" y="77087"/>
                      <a:pt x="36742" y="87782"/>
                    </a:cubicBezTo>
                  </a:path>
                </a:pathLst>
              </a:cu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86946B44-F978-B518-326B-B85CF1C7BE20}"/>
                  </a:ext>
                </a:extLst>
              </p:cNvPr>
              <p:cNvSpPr/>
              <p:nvPr/>
            </p:nvSpPr>
            <p:spPr>
              <a:xfrm>
                <a:off x="3229995" y="3494667"/>
                <a:ext cx="318093" cy="459468"/>
              </a:xfrm>
              <a:custGeom>
                <a:avLst/>
                <a:gdLst>
                  <a:gd name="connsiteX0" fmla="*/ 197511 w 197511"/>
                  <a:gd name="connsiteY0" fmla="*/ 0 h 285293"/>
                  <a:gd name="connsiteX1" fmla="*/ 175565 w 197511"/>
                  <a:gd name="connsiteY1" fmla="*/ 25603 h 285293"/>
                  <a:gd name="connsiteX2" fmla="*/ 168250 w 197511"/>
                  <a:gd name="connsiteY2" fmla="*/ 47549 h 285293"/>
                  <a:gd name="connsiteX3" fmla="*/ 153619 w 197511"/>
                  <a:gd name="connsiteY3" fmla="*/ 65837 h 285293"/>
                  <a:gd name="connsiteX4" fmla="*/ 149962 w 197511"/>
                  <a:gd name="connsiteY4" fmla="*/ 76810 h 285293"/>
                  <a:gd name="connsiteX5" fmla="*/ 135331 w 197511"/>
                  <a:gd name="connsiteY5" fmla="*/ 95098 h 285293"/>
                  <a:gd name="connsiteX6" fmla="*/ 131674 w 197511"/>
                  <a:gd name="connsiteY6" fmla="*/ 106071 h 285293"/>
                  <a:gd name="connsiteX7" fmla="*/ 102413 w 197511"/>
                  <a:gd name="connsiteY7" fmla="*/ 128016 h 285293"/>
                  <a:gd name="connsiteX8" fmla="*/ 95098 w 197511"/>
                  <a:gd name="connsiteY8" fmla="*/ 138989 h 285293"/>
                  <a:gd name="connsiteX9" fmla="*/ 84125 w 197511"/>
                  <a:gd name="connsiteY9" fmla="*/ 146304 h 285293"/>
                  <a:gd name="connsiteX10" fmla="*/ 80467 w 197511"/>
                  <a:gd name="connsiteY10" fmla="*/ 157277 h 285293"/>
                  <a:gd name="connsiteX11" fmla="*/ 62179 w 197511"/>
                  <a:gd name="connsiteY11" fmla="*/ 175565 h 285293"/>
                  <a:gd name="connsiteX12" fmla="*/ 58522 w 197511"/>
                  <a:gd name="connsiteY12" fmla="*/ 186538 h 285293"/>
                  <a:gd name="connsiteX13" fmla="*/ 43891 w 197511"/>
                  <a:gd name="connsiteY13" fmla="*/ 204826 h 285293"/>
                  <a:gd name="connsiteX14" fmla="*/ 32919 w 197511"/>
                  <a:gd name="connsiteY14" fmla="*/ 226771 h 285293"/>
                  <a:gd name="connsiteX15" fmla="*/ 25603 w 197511"/>
                  <a:gd name="connsiteY15" fmla="*/ 248717 h 285293"/>
                  <a:gd name="connsiteX16" fmla="*/ 10973 w 197511"/>
                  <a:gd name="connsiteY16" fmla="*/ 270663 h 285293"/>
                  <a:gd name="connsiteX17" fmla="*/ 0 w 197511"/>
                  <a:gd name="connsiteY17" fmla="*/ 285293 h 28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7511" h="285293">
                    <a:moveTo>
                      <a:pt x="197511" y="0"/>
                    </a:moveTo>
                    <a:cubicBezTo>
                      <a:pt x="190196" y="8534"/>
                      <a:pt x="181456" y="16030"/>
                      <a:pt x="175565" y="25603"/>
                    </a:cubicBezTo>
                    <a:cubicBezTo>
                      <a:pt x="171524" y="32170"/>
                      <a:pt x="172527" y="41133"/>
                      <a:pt x="168250" y="47549"/>
                    </a:cubicBezTo>
                    <a:cubicBezTo>
                      <a:pt x="159022" y="61391"/>
                      <a:pt x="164044" y="55414"/>
                      <a:pt x="153619" y="65837"/>
                    </a:cubicBezTo>
                    <a:cubicBezTo>
                      <a:pt x="152400" y="69495"/>
                      <a:pt x="151686" y="73362"/>
                      <a:pt x="149962" y="76810"/>
                    </a:cubicBezTo>
                    <a:cubicBezTo>
                      <a:pt x="145348" y="86040"/>
                      <a:pt x="142136" y="88294"/>
                      <a:pt x="135331" y="95098"/>
                    </a:cubicBezTo>
                    <a:cubicBezTo>
                      <a:pt x="134112" y="98756"/>
                      <a:pt x="133987" y="102987"/>
                      <a:pt x="131674" y="106071"/>
                    </a:cubicBezTo>
                    <a:cubicBezTo>
                      <a:pt x="117665" y="124751"/>
                      <a:pt x="118432" y="122677"/>
                      <a:pt x="102413" y="128016"/>
                    </a:cubicBezTo>
                    <a:cubicBezTo>
                      <a:pt x="99975" y="131674"/>
                      <a:pt x="98206" y="135881"/>
                      <a:pt x="95098" y="138989"/>
                    </a:cubicBezTo>
                    <a:cubicBezTo>
                      <a:pt x="91990" y="142097"/>
                      <a:pt x="86871" y="142871"/>
                      <a:pt x="84125" y="146304"/>
                    </a:cubicBezTo>
                    <a:cubicBezTo>
                      <a:pt x="81716" y="149315"/>
                      <a:pt x="82780" y="154193"/>
                      <a:pt x="80467" y="157277"/>
                    </a:cubicBezTo>
                    <a:cubicBezTo>
                      <a:pt x="75294" y="164174"/>
                      <a:pt x="62179" y="175565"/>
                      <a:pt x="62179" y="175565"/>
                    </a:cubicBezTo>
                    <a:cubicBezTo>
                      <a:pt x="60960" y="179223"/>
                      <a:pt x="60246" y="183090"/>
                      <a:pt x="58522" y="186538"/>
                    </a:cubicBezTo>
                    <a:cubicBezTo>
                      <a:pt x="53908" y="195768"/>
                      <a:pt x="50696" y="198022"/>
                      <a:pt x="43891" y="204826"/>
                    </a:cubicBezTo>
                    <a:cubicBezTo>
                      <a:pt x="30560" y="244826"/>
                      <a:pt x="51817" y="184252"/>
                      <a:pt x="32919" y="226771"/>
                    </a:cubicBezTo>
                    <a:cubicBezTo>
                      <a:pt x="29787" y="233817"/>
                      <a:pt x="29880" y="242301"/>
                      <a:pt x="25603" y="248717"/>
                    </a:cubicBezTo>
                    <a:lnTo>
                      <a:pt x="10973" y="270663"/>
                    </a:lnTo>
                    <a:cubicBezTo>
                      <a:pt x="2703" y="283068"/>
                      <a:pt x="6766" y="278527"/>
                      <a:pt x="0" y="285293"/>
                    </a:cubicBezTo>
                  </a:path>
                </a:pathLst>
              </a:cu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2868C1BE-85E7-7235-8B52-CFB444AFAF75}"/>
                  </a:ext>
                </a:extLst>
              </p:cNvPr>
              <p:cNvSpPr/>
              <p:nvPr/>
            </p:nvSpPr>
            <p:spPr>
              <a:xfrm>
                <a:off x="3176981" y="3800977"/>
                <a:ext cx="24249" cy="153157"/>
              </a:xfrm>
              <a:custGeom>
                <a:avLst/>
                <a:gdLst>
                  <a:gd name="connsiteX0" fmla="*/ 10973 w 15057"/>
                  <a:gd name="connsiteY0" fmla="*/ 0 h 95098"/>
                  <a:gd name="connsiteX1" fmla="*/ 10973 w 15057"/>
                  <a:gd name="connsiteY1" fmla="*/ 73152 h 95098"/>
                  <a:gd name="connsiteX2" fmla="*/ 7315 w 15057"/>
                  <a:gd name="connsiteY2" fmla="*/ 84125 h 95098"/>
                  <a:gd name="connsiteX3" fmla="*/ 0 w 15057"/>
                  <a:gd name="connsiteY3" fmla="*/ 95098 h 9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57" h="95098">
                    <a:moveTo>
                      <a:pt x="10973" y="0"/>
                    </a:moveTo>
                    <a:cubicBezTo>
                      <a:pt x="16097" y="35873"/>
                      <a:pt x="16731" y="27088"/>
                      <a:pt x="10973" y="73152"/>
                    </a:cubicBezTo>
                    <a:cubicBezTo>
                      <a:pt x="10495" y="76978"/>
                      <a:pt x="9039" y="80676"/>
                      <a:pt x="7315" y="84125"/>
                    </a:cubicBezTo>
                    <a:cubicBezTo>
                      <a:pt x="5349" y="88057"/>
                      <a:pt x="0" y="95098"/>
                      <a:pt x="0" y="95098"/>
                    </a:cubicBezTo>
                  </a:path>
                </a:pathLst>
              </a:cu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15B0751F-588D-3ABE-B3A1-BC4900F9C61A}"/>
                  </a:ext>
                </a:extLst>
              </p:cNvPr>
              <p:cNvSpPr/>
              <p:nvPr/>
            </p:nvSpPr>
            <p:spPr>
              <a:xfrm>
                <a:off x="3548089" y="3506448"/>
                <a:ext cx="324017" cy="353437"/>
              </a:xfrm>
              <a:custGeom>
                <a:avLst/>
                <a:gdLst>
                  <a:gd name="connsiteX0" fmla="*/ 0 w 201189"/>
                  <a:gd name="connsiteY0" fmla="*/ 0 h 219456"/>
                  <a:gd name="connsiteX1" fmla="*/ 14630 w 201189"/>
                  <a:gd name="connsiteY1" fmla="*/ 25604 h 219456"/>
                  <a:gd name="connsiteX2" fmla="*/ 25603 w 201189"/>
                  <a:gd name="connsiteY2" fmla="*/ 29261 h 219456"/>
                  <a:gd name="connsiteX3" fmla="*/ 36576 w 201189"/>
                  <a:gd name="connsiteY3" fmla="*/ 36576 h 219456"/>
                  <a:gd name="connsiteX4" fmla="*/ 51206 w 201189"/>
                  <a:gd name="connsiteY4" fmla="*/ 40234 h 219456"/>
                  <a:gd name="connsiteX5" fmla="*/ 73152 w 201189"/>
                  <a:gd name="connsiteY5" fmla="*/ 47549 h 219456"/>
                  <a:gd name="connsiteX6" fmla="*/ 91440 w 201189"/>
                  <a:gd name="connsiteY6" fmla="*/ 69495 h 219456"/>
                  <a:gd name="connsiteX7" fmla="*/ 113385 w 201189"/>
                  <a:gd name="connsiteY7" fmla="*/ 98756 h 219456"/>
                  <a:gd name="connsiteX8" fmla="*/ 146304 w 201189"/>
                  <a:gd name="connsiteY8" fmla="*/ 124359 h 219456"/>
                  <a:gd name="connsiteX9" fmla="*/ 153619 w 201189"/>
                  <a:gd name="connsiteY9" fmla="*/ 135332 h 219456"/>
                  <a:gd name="connsiteX10" fmla="*/ 160934 w 201189"/>
                  <a:gd name="connsiteY10" fmla="*/ 157277 h 219456"/>
                  <a:gd name="connsiteX11" fmla="*/ 164592 w 201189"/>
                  <a:gd name="connsiteY11" fmla="*/ 168250 h 219456"/>
                  <a:gd name="connsiteX12" fmla="*/ 168249 w 201189"/>
                  <a:gd name="connsiteY12" fmla="*/ 179223 h 219456"/>
                  <a:gd name="connsiteX13" fmla="*/ 175564 w 201189"/>
                  <a:gd name="connsiteY13" fmla="*/ 190196 h 219456"/>
                  <a:gd name="connsiteX14" fmla="*/ 182880 w 201189"/>
                  <a:gd name="connsiteY14" fmla="*/ 197511 h 219456"/>
                  <a:gd name="connsiteX15" fmla="*/ 190195 w 201189"/>
                  <a:gd name="connsiteY15" fmla="*/ 208484 h 219456"/>
                  <a:gd name="connsiteX16" fmla="*/ 201168 w 201189"/>
                  <a:gd name="connsiteY16" fmla="*/ 219456 h 21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1189" h="219456">
                    <a:moveTo>
                      <a:pt x="0" y="0"/>
                    </a:moveTo>
                    <a:cubicBezTo>
                      <a:pt x="4877" y="8535"/>
                      <a:pt x="8157" y="18206"/>
                      <a:pt x="14630" y="25604"/>
                    </a:cubicBezTo>
                    <a:cubicBezTo>
                      <a:pt x="17169" y="28506"/>
                      <a:pt x="22155" y="27537"/>
                      <a:pt x="25603" y="29261"/>
                    </a:cubicBezTo>
                    <a:cubicBezTo>
                      <a:pt x="29535" y="31227"/>
                      <a:pt x="32536" y="34844"/>
                      <a:pt x="36576" y="36576"/>
                    </a:cubicBezTo>
                    <a:cubicBezTo>
                      <a:pt x="41196" y="38556"/>
                      <a:pt x="46391" y="38790"/>
                      <a:pt x="51206" y="40234"/>
                    </a:cubicBezTo>
                    <a:cubicBezTo>
                      <a:pt x="58592" y="42450"/>
                      <a:pt x="73152" y="47549"/>
                      <a:pt x="73152" y="47549"/>
                    </a:cubicBezTo>
                    <a:cubicBezTo>
                      <a:pt x="99286" y="86752"/>
                      <a:pt x="58590" y="27260"/>
                      <a:pt x="91440" y="69495"/>
                    </a:cubicBezTo>
                    <a:cubicBezTo>
                      <a:pt x="98494" y="78564"/>
                      <a:pt x="103576" y="91399"/>
                      <a:pt x="113385" y="98756"/>
                    </a:cubicBezTo>
                    <a:cubicBezTo>
                      <a:pt x="131512" y="112351"/>
                      <a:pt x="133893" y="109466"/>
                      <a:pt x="146304" y="124359"/>
                    </a:cubicBezTo>
                    <a:cubicBezTo>
                      <a:pt x="149118" y="127736"/>
                      <a:pt x="151181" y="131674"/>
                      <a:pt x="153619" y="135332"/>
                    </a:cubicBezTo>
                    <a:lnTo>
                      <a:pt x="160934" y="157277"/>
                    </a:lnTo>
                    <a:lnTo>
                      <a:pt x="164592" y="168250"/>
                    </a:lnTo>
                    <a:cubicBezTo>
                      <a:pt x="165811" y="171908"/>
                      <a:pt x="166110" y="176015"/>
                      <a:pt x="168249" y="179223"/>
                    </a:cubicBezTo>
                    <a:cubicBezTo>
                      <a:pt x="170687" y="182881"/>
                      <a:pt x="172818" y="186763"/>
                      <a:pt x="175564" y="190196"/>
                    </a:cubicBezTo>
                    <a:cubicBezTo>
                      <a:pt x="177718" y="192889"/>
                      <a:pt x="180726" y="194818"/>
                      <a:pt x="182880" y="197511"/>
                    </a:cubicBezTo>
                    <a:cubicBezTo>
                      <a:pt x="185626" y="200944"/>
                      <a:pt x="187087" y="205376"/>
                      <a:pt x="190195" y="208484"/>
                    </a:cubicBezTo>
                    <a:cubicBezTo>
                      <a:pt x="202182" y="220471"/>
                      <a:pt x="201168" y="210295"/>
                      <a:pt x="201168" y="219456"/>
                    </a:cubicBezTo>
                  </a:path>
                </a:pathLst>
              </a:cu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E2190C7E-0536-8D4B-3BB2-2E801B804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6791" b="27396"/>
              <a:stretch/>
            </p:blipFill>
            <p:spPr>
              <a:xfrm rot="5782377">
                <a:off x="2446542" y="4249577"/>
                <a:ext cx="633169" cy="463886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9421BF5C-D1A5-15A1-7D85-5D0D54ADDD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6791" b="27396"/>
              <a:stretch/>
            </p:blipFill>
            <p:spPr>
              <a:xfrm rot="15573424">
                <a:off x="4002654" y="4185529"/>
                <a:ext cx="696486" cy="510275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2E108AF2-A64D-0937-45DD-907C1A1444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6791" b="27396"/>
              <a:stretch/>
            </p:blipFill>
            <p:spPr>
              <a:xfrm rot="17815750">
                <a:off x="2829682" y="3288674"/>
                <a:ext cx="475709" cy="348525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B65E60-556A-7CDC-9F56-3398F616DF49}"/>
                </a:ext>
              </a:extLst>
            </p:cNvPr>
            <p:cNvSpPr txBox="1"/>
            <p:nvPr/>
          </p:nvSpPr>
          <p:spPr>
            <a:xfrm>
              <a:off x="8635799" y="1345736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latin typeface="Helvetica" pitchFamily="2" charset="0"/>
                </a:rPr>
                <a:t>RUL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1F7DF3-F0B1-8D14-5AD9-FF4F11844083}"/>
                </a:ext>
              </a:extLst>
            </p:cNvPr>
            <p:cNvSpPr txBox="1"/>
            <p:nvPr/>
          </p:nvSpPr>
          <p:spPr>
            <a:xfrm>
              <a:off x="9028121" y="1345736"/>
              <a:ext cx="5084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latin typeface="Helvetica" pitchFamily="2" charset="0"/>
                </a:rPr>
                <a:t>RML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32C24B-1D0B-EDF5-5EDA-A17DBE8E7A23}"/>
                </a:ext>
              </a:extLst>
            </p:cNvPr>
            <p:cNvSpPr txBox="1"/>
            <p:nvPr/>
          </p:nvSpPr>
          <p:spPr>
            <a:xfrm>
              <a:off x="9438512" y="1345736"/>
              <a:ext cx="4651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latin typeface="Helvetica" pitchFamily="2" charset="0"/>
                </a:rPr>
                <a:t>RLL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89E2E6-F667-783F-058F-49B1B55E6D80}"/>
                </a:ext>
              </a:extLst>
            </p:cNvPr>
            <p:cNvSpPr txBox="1"/>
            <p:nvPr/>
          </p:nvSpPr>
          <p:spPr>
            <a:xfrm>
              <a:off x="10202813" y="1345736"/>
              <a:ext cx="473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latin typeface="Helvetica" pitchFamily="2" charset="0"/>
                </a:rPr>
                <a:t>Ling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E00A82-2641-3744-915F-D60D9E791D36}"/>
                </a:ext>
              </a:extLst>
            </p:cNvPr>
            <p:cNvSpPr txBox="1"/>
            <p:nvPr/>
          </p:nvSpPr>
          <p:spPr>
            <a:xfrm>
              <a:off x="10617035" y="1345736"/>
              <a:ext cx="439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latin typeface="Helvetica" pitchFamily="2" charset="0"/>
                </a:rPr>
                <a:t>LLL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F59F74-4F36-B61E-D523-19B721D4E013}"/>
                </a:ext>
              </a:extLst>
            </p:cNvPr>
            <p:cNvSpPr txBox="1"/>
            <p:nvPr/>
          </p:nvSpPr>
          <p:spPr>
            <a:xfrm>
              <a:off x="9817927" y="1345736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latin typeface="Helvetica" pitchFamily="2" charset="0"/>
                </a:rPr>
                <a:t>LUS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73E61F-4E89-04F7-9C26-C267258C4505}"/>
                </a:ext>
              </a:extLst>
            </p:cNvPr>
            <p:cNvSpPr txBox="1"/>
            <p:nvPr/>
          </p:nvSpPr>
          <p:spPr>
            <a:xfrm>
              <a:off x="7934906" y="1321744"/>
              <a:ext cx="809079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>
                  <a:latin typeface="Helvetica" pitchFamily="2" charset="0"/>
                </a:rPr>
                <a:t>Counts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21A074-12FD-953F-2619-2292F43AD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128" t="9129" r="11995" b="11465"/>
            <a:stretch>
              <a:fillRect/>
            </a:stretch>
          </p:blipFill>
          <p:spPr>
            <a:xfrm>
              <a:off x="8684353" y="1541822"/>
              <a:ext cx="2334047" cy="1437642"/>
            </a:xfrm>
            <a:prstGeom prst="rect">
              <a:avLst/>
            </a:prstGeom>
          </p:spPr>
        </p:pic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C2F20EA7-67B1-9214-F54A-0C75BFA9768A}"/>
              </a:ext>
            </a:extLst>
          </p:cNvPr>
          <p:cNvSpPr txBox="1"/>
          <p:nvPr/>
        </p:nvSpPr>
        <p:spPr>
          <a:xfrm>
            <a:off x="784580" y="4343631"/>
            <a:ext cx="5033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Helvetica" pitchFamily="2" charset="0"/>
              </a:rPr>
              <a:t>C) Consolidation: </a:t>
            </a:r>
            <a:r>
              <a:rPr lang="en-US" sz="1400" dirty="0">
                <a:latin typeface="Helvetica" pitchFamily="2" charset="0"/>
              </a:rPr>
              <a:t>Lingu, RML, RUL &gt; others (OR 1.63-6.47)</a:t>
            </a:r>
          </a:p>
        </p:txBody>
      </p: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AFCD18FB-430B-83FE-CDA2-5CAB35CA64D2}"/>
              </a:ext>
            </a:extLst>
          </p:cNvPr>
          <p:cNvGrpSpPr/>
          <p:nvPr/>
        </p:nvGrpSpPr>
        <p:grpSpPr>
          <a:xfrm>
            <a:off x="1187685" y="4627806"/>
            <a:ext cx="4227347" cy="1426875"/>
            <a:chOff x="970970" y="5143122"/>
            <a:chExt cx="4227347" cy="1426875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FC716634-EEE2-D5BA-5544-83AC1EF2231D}"/>
                </a:ext>
              </a:extLst>
            </p:cNvPr>
            <p:cNvSpPr txBox="1"/>
            <p:nvPr/>
          </p:nvSpPr>
          <p:spPr>
            <a:xfrm>
              <a:off x="2397464" y="5953048"/>
              <a:ext cx="47827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>
                  <a:latin typeface="Helvetica" pitchFamily="2" charset="0"/>
                </a:rPr>
                <a:t>100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9D1AB7C-3BBB-33C4-5C61-A675C2E57DDB}"/>
                </a:ext>
              </a:extLst>
            </p:cNvPr>
            <p:cNvSpPr txBox="1"/>
            <p:nvPr/>
          </p:nvSpPr>
          <p:spPr>
            <a:xfrm>
              <a:off x="2397838" y="5572735"/>
              <a:ext cx="47827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>
                  <a:latin typeface="Helvetica" pitchFamily="2" charset="0"/>
                </a:rPr>
                <a:t>200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D761C11-8258-07F1-950A-FED5081A7133}"/>
                </a:ext>
              </a:extLst>
            </p:cNvPr>
            <p:cNvSpPr txBox="1"/>
            <p:nvPr/>
          </p:nvSpPr>
          <p:spPr>
            <a:xfrm>
              <a:off x="2398807" y="5197522"/>
              <a:ext cx="47827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>
                  <a:latin typeface="Helvetica" pitchFamily="2" charset="0"/>
                </a:rPr>
                <a:t>300</a:t>
              </a: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C5C0F949-FF91-3865-F389-880BB24C3104}"/>
                </a:ext>
              </a:extLst>
            </p:cNvPr>
            <p:cNvGrpSpPr/>
            <p:nvPr/>
          </p:nvGrpSpPr>
          <p:grpSpPr>
            <a:xfrm>
              <a:off x="970970" y="5201639"/>
              <a:ext cx="1417790" cy="1345910"/>
              <a:chOff x="2474234" y="3072537"/>
              <a:chExt cx="2283366" cy="2167602"/>
            </a:xfrm>
          </p:grpSpPr>
          <p:sp>
            <p:nvSpPr>
              <p:cNvPr id="175" name="Freeform 207">
                <a:extLst>
                  <a:ext uri="{FF2B5EF4-FFF2-40B4-BE49-F238E27FC236}">
                    <a16:creationId xmlns:a16="http://schemas.microsoft.com/office/drawing/2014/main" id="{766A4715-5017-1C7D-1681-D357526DB9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8053" y="3095654"/>
                <a:ext cx="443342" cy="751243"/>
              </a:xfrm>
              <a:custGeom>
                <a:avLst/>
                <a:gdLst>
                  <a:gd name="T0" fmla="*/ 328 w 328"/>
                  <a:gd name="T1" fmla="*/ 0 h 536"/>
                  <a:gd name="T2" fmla="*/ 320 w 328"/>
                  <a:gd name="T3" fmla="*/ 88 h 536"/>
                  <a:gd name="T4" fmla="*/ 312 w 328"/>
                  <a:gd name="T5" fmla="*/ 184 h 536"/>
                  <a:gd name="T6" fmla="*/ 296 w 328"/>
                  <a:gd name="T7" fmla="*/ 288 h 536"/>
                  <a:gd name="T8" fmla="*/ 264 w 328"/>
                  <a:gd name="T9" fmla="*/ 384 h 536"/>
                  <a:gd name="T10" fmla="*/ 224 w 328"/>
                  <a:gd name="T11" fmla="*/ 464 h 536"/>
                  <a:gd name="T12" fmla="*/ 168 w 328"/>
                  <a:gd name="T13" fmla="*/ 520 h 536"/>
                  <a:gd name="T14" fmla="*/ 136 w 328"/>
                  <a:gd name="T15" fmla="*/ 536 h 536"/>
                  <a:gd name="T16" fmla="*/ 96 w 328"/>
                  <a:gd name="T17" fmla="*/ 536 h 536"/>
                  <a:gd name="T18" fmla="*/ 48 w 328"/>
                  <a:gd name="T19" fmla="*/ 528 h 536"/>
                  <a:gd name="T20" fmla="*/ 0 w 328"/>
                  <a:gd name="T21" fmla="*/ 512 h 536"/>
                  <a:gd name="T22" fmla="*/ 328 w 328"/>
                  <a:gd name="T23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8" h="536">
                    <a:moveTo>
                      <a:pt x="328" y="0"/>
                    </a:moveTo>
                    <a:lnTo>
                      <a:pt x="320" y="88"/>
                    </a:lnTo>
                    <a:lnTo>
                      <a:pt x="312" y="184"/>
                    </a:lnTo>
                    <a:lnTo>
                      <a:pt x="296" y="288"/>
                    </a:lnTo>
                    <a:lnTo>
                      <a:pt x="264" y="384"/>
                    </a:lnTo>
                    <a:lnTo>
                      <a:pt x="224" y="464"/>
                    </a:lnTo>
                    <a:lnTo>
                      <a:pt x="168" y="520"/>
                    </a:lnTo>
                    <a:lnTo>
                      <a:pt x="136" y="536"/>
                    </a:lnTo>
                    <a:lnTo>
                      <a:pt x="96" y="536"/>
                    </a:lnTo>
                    <a:lnTo>
                      <a:pt x="48" y="528"/>
                    </a:lnTo>
                    <a:lnTo>
                      <a:pt x="0" y="512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76" name="Freeform 208">
                <a:extLst>
                  <a:ext uri="{FF2B5EF4-FFF2-40B4-BE49-F238E27FC236}">
                    <a16:creationId xmlns:a16="http://schemas.microsoft.com/office/drawing/2014/main" id="{E1C2302D-E692-134A-4EE8-8385CA8FD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7883" y="3072537"/>
                <a:ext cx="547657" cy="730438"/>
              </a:xfrm>
              <a:custGeom>
                <a:avLst/>
                <a:gdLst>
                  <a:gd name="T0" fmla="*/ 0 w 408"/>
                  <a:gd name="T1" fmla="*/ 0 h 520"/>
                  <a:gd name="T2" fmla="*/ 24 w 408"/>
                  <a:gd name="T3" fmla="*/ 104 h 520"/>
                  <a:gd name="T4" fmla="*/ 40 w 408"/>
                  <a:gd name="T5" fmla="*/ 208 h 520"/>
                  <a:gd name="T6" fmla="*/ 56 w 408"/>
                  <a:gd name="T7" fmla="*/ 296 h 520"/>
                  <a:gd name="T8" fmla="*/ 80 w 408"/>
                  <a:gd name="T9" fmla="*/ 376 h 520"/>
                  <a:gd name="T10" fmla="*/ 120 w 408"/>
                  <a:gd name="T11" fmla="*/ 440 h 520"/>
                  <a:gd name="T12" fmla="*/ 184 w 408"/>
                  <a:gd name="T13" fmla="*/ 480 h 520"/>
                  <a:gd name="T14" fmla="*/ 232 w 408"/>
                  <a:gd name="T15" fmla="*/ 504 h 520"/>
                  <a:gd name="T16" fmla="*/ 280 w 408"/>
                  <a:gd name="T17" fmla="*/ 512 h 520"/>
                  <a:gd name="T18" fmla="*/ 336 w 408"/>
                  <a:gd name="T19" fmla="*/ 520 h 520"/>
                  <a:gd name="T20" fmla="*/ 408 w 408"/>
                  <a:gd name="T21" fmla="*/ 520 h 520"/>
                  <a:gd name="T22" fmla="*/ 0 w 408"/>
                  <a:gd name="T23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8" h="520">
                    <a:moveTo>
                      <a:pt x="0" y="0"/>
                    </a:moveTo>
                    <a:lnTo>
                      <a:pt x="24" y="104"/>
                    </a:lnTo>
                    <a:lnTo>
                      <a:pt x="40" y="208"/>
                    </a:lnTo>
                    <a:lnTo>
                      <a:pt x="56" y="296"/>
                    </a:lnTo>
                    <a:lnTo>
                      <a:pt x="80" y="376"/>
                    </a:lnTo>
                    <a:lnTo>
                      <a:pt x="120" y="440"/>
                    </a:lnTo>
                    <a:lnTo>
                      <a:pt x="184" y="480"/>
                    </a:lnTo>
                    <a:lnTo>
                      <a:pt x="232" y="504"/>
                    </a:lnTo>
                    <a:lnTo>
                      <a:pt x="280" y="512"/>
                    </a:lnTo>
                    <a:lnTo>
                      <a:pt x="336" y="520"/>
                    </a:lnTo>
                    <a:lnTo>
                      <a:pt x="408" y="5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77" name="Freeform 209">
                <a:extLst>
                  <a:ext uri="{FF2B5EF4-FFF2-40B4-BE49-F238E27FC236}">
                    <a16:creationId xmlns:a16="http://schemas.microsoft.com/office/drawing/2014/main" id="{7ED39745-76C5-3607-5A96-E9773909E7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8053" y="3095654"/>
                <a:ext cx="443342" cy="751243"/>
              </a:xfrm>
              <a:custGeom>
                <a:avLst/>
                <a:gdLst>
                  <a:gd name="T0" fmla="*/ 328 w 328"/>
                  <a:gd name="T1" fmla="*/ 0 h 536"/>
                  <a:gd name="T2" fmla="*/ 320 w 328"/>
                  <a:gd name="T3" fmla="*/ 88 h 536"/>
                  <a:gd name="T4" fmla="*/ 320 w 328"/>
                  <a:gd name="T5" fmla="*/ 88 h 536"/>
                  <a:gd name="T6" fmla="*/ 312 w 328"/>
                  <a:gd name="T7" fmla="*/ 184 h 536"/>
                  <a:gd name="T8" fmla="*/ 312 w 328"/>
                  <a:gd name="T9" fmla="*/ 184 h 536"/>
                  <a:gd name="T10" fmla="*/ 296 w 328"/>
                  <a:gd name="T11" fmla="*/ 288 h 536"/>
                  <a:gd name="T12" fmla="*/ 296 w 328"/>
                  <a:gd name="T13" fmla="*/ 288 h 536"/>
                  <a:gd name="T14" fmla="*/ 264 w 328"/>
                  <a:gd name="T15" fmla="*/ 384 h 536"/>
                  <a:gd name="T16" fmla="*/ 264 w 328"/>
                  <a:gd name="T17" fmla="*/ 384 h 536"/>
                  <a:gd name="T18" fmla="*/ 224 w 328"/>
                  <a:gd name="T19" fmla="*/ 464 h 536"/>
                  <a:gd name="T20" fmla="*/ 224 w 328"/>
                  <a:gd name="T21" fmla="*/ 464 h 536"/>
                  <a:gd name="T22" fmla="*/ 168 w 328"/>
                  <a:gd name="T23" fmla="*/ 520 h 536"/>
                  <a:gd name="T24" fmla="*/ 168 w 328"/>
                  <a:gd name="T25" fmla="*/ 520 h 536"/>
                  <a:gd name="T26" fmla="*/ 136 w 328"/>
                  <a:gd name="T27" fmla="*/ 536 h 536"/>
                  <a:gd name="T28" fmla="*/ 136 w 328"/>
                  <a:gd name="T29" fmla="*/ 536 h 536"/>
                  <a:gd name="T30" fmla="*/ 96 w 328"/>
                  <a:gd name="T31" fmla="*/ 536 h 536"/>
                  <a:gd name="T32" fmla="*/ 96 w 328"/>
                  <a:gd name="T33" fmla="*/ 536 h 536"/>
                  <a:gd name="T34" fmla="*/ 48 w 328"/>
                  <a:gd name="T35" fmla="*/ 528 h 536"/>
                  <a:gd name="T36" fmla="*/ 48 w 328"/>
                  <a:gd name="T37" fmla="*/ 528 h 536"/>
                  <a:gd name="T38" fmla="*/ 0 w 328"/>
                  <a:gd name="T39" fmla="*/ 512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8" h="536">
                    <a:moveTo>
                      <a:pt x="328" y="0"/>
                    </a:moveTo>
                    <a:lnTo>
                      <a:pt x="320" y="88"/>
                    </a:lnTo>
                    <a:lnTo>
                      <a:pt x="320" y="88"/>
                    </a:lnTo>
                    <a:lnTo>
                      <a:pt x="312" y="184"/>
                    </a:lnTo>
                    <a:lnTo>
                      <a:pt x="312" y="184"/>
                    </a:lnTo>
                    <a:lnTo>
                      <a:pt x="296" y="288"/>
                    </a:lnTo>
                    <a:lnTo>
                      <a:pt x="296" y="288"/>
                    </a:lnTo>
                    <a:lnTo>
                      <a:pt x="264" y="384"/>
                    </a:lnTo>
                    <a:lnTo>
                      <a:pt x="264" y="384"/>
                    </a:lnTo>
                    <a:lnTo>
                      <a:pt x="224" y="464"/>
                    </a:lnTo>
                    <a:lnTo>
                      <a:pt x="224" y="464"/>
                    </a:lnTo>
                    <a:lnTo>
                      <a:pt x="168" y="520"/>
                    </a:lnTo>
                    <a:lnTo>
                      <a:pt x="168" y="520"/>
                    </a:lnTo>
                    <a:lnTo>
                      <a:pt x="136" y="536"/>
                    </a:lnTo>
                    <a:lnTo>
                      <a:pt x="136" y="536"/>
                    </a:lnTo>
                    <a:lnTo>
                      <a:pt x="96" y="536"/>
                    </a:lnTo>
                    <a:lnTo>
                      <a:pt x="96" y="536"/>
                    </a:lnTo>
                    <a:lnTo>
                      <a:pt x="48" y="528"/>
                    </a:lnTo>
                    <a:lnTo>
                      <a:pt x="48" y="528"/>
                    </a:lnTo>
                    <a:lnTo>
                      <a:pt x="0" y="512"/>
                    </a:lnTo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78" name="Freeform 211">
                <a:extLst>
                  <a:ext uri="{FF2B5EF4-FFF2-40B4-BE49-F238E27FC236}">
                    <a16:creationId xmlns:a16="http://schemas.microsoft.com/office/drawing/2014/main" id="{068785D7-6A39-0725-B353-D3D23B244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5406" y="3611121"/>
                <a:ext cx="399875" cy="809030"/>
              </a:xfrm>
              <a:custGeom>
                <a:avLst/>
                <a:gdLst>
                  <a:gd name="T0" fmla="*/ 296 w 296"/>
                  <a:gd name="T1" fmla="*/ 0 h 576"/>
                  <a:gd name="T2" fmla="*/ 240 w 296"/>
                  <a:gd name="T3" fmla="*/ 80 h 576"/>
                  <a:gd name="T4" fmla="*/ 176 w 296"/>
                  <a:gd name="T5" fmla="*/ 144 h 576"/>
                  <a:gd name="T6" fmla="*/ 112 w 296"/>
                  <a:gd name="T7" fmla="*/ 208 h 576"/>
                  <a:gd name="T8" fmla="*/ 64 w 296"/>
                  <a:gd name="T9" fmla="*/ 288 h 576"/>
                  <a:gd name="T10" fmla="*/ 64 w 296"/>
                  <a:gd name="T11" fmla="*/ 288 h 576"/>
                  <a:gd name="T12" fmla="*/ 32 w 296"/>
                  <a:gd name="T13" fmla="*/ 408 h 576"/>
                  <a:gd name="T14" fmla="*/ 8 w 296"/>
                  <a:gd name="T15" fmla="*/ 536 h 576"/>
                  <a:gd name="T16" fmla="*/ 8 w 296"/>
                  <a:gd name="T17" fmla="*/ 536 h 576"/>
                  <a:gd name="T18" fmla="*/ 8 w 296"/>
                  <a:gd name="T19" fmla="*/ 544 h 576"/>
                  <a:gd name="T20" fmla="*/ 8 w 296"/>
                  <a:gd name="T21" fmla="*/ 560 h 576"/>
                  <a:gd name="T22" fmla="*/ 8 w 296"/>
                  <a:gd name="T23" fmla="*/ 576 h 576"/>
                  <a:gd name="T24" fmla="*/ 0 w 296"/>
                  <a:gd name="T25" fmla="*/ 576 h 576"/>
                  <a:gd name="T26" fmla="*/ 296 w 296"/>
                  <a:gd name="T27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6" h="576">
                    <a:moveTo>
                      <a:pt x="296" y="0"/>
                    </a:moveTo>
                    <a:lnTo>
                      <a:pt x="240" y="80"/>
                    </a:lnTo>
                    <a:lnTo>
                      <a:pt x="176" y="144"/>
                    </a:lnTo>
                    <a:lnTo>
                      <a:pt x="112" y="208"/>
                    </a:lnTo>
                    <a:lnTo>
                      <a:pt x="64" y="288"/>
                    </a:lnTo>
                    <a:lnTo>
                      <a:pt x="64" y="288"/>
                    </a:lnTo>
                    <a:lnTo>
                      <a:pt x="32" y="408"/>
                    </a:lnTo>
                    <a:lnTo>
                      <a:pt x="8" y="536"/>
                    </a:lnTo>
                    <a:lnTo>
                      <a:pt x="8" y="536"/>
                    </a:lnTo>
                    <a:lnTo>
                      <a:pt x="8" y="544"/>
                    </a:lnTo>
                    <a:lnTo>
                      <a:pt x="8" y="560"/>
                    </a:lnTo>
                    <a:lnTo>
                      <a:pt x="8" y="576"/>
                    </a:lnTo>
                    <a:lnTo>
                      <a:pt x="0" y="576"/>
                    </a:lnTo>
                    <a:lnTo>
                      <a:pt x="29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79" name="Freeform 212">
                <a:extLst>
                  <a:ext uri="{FF2B5EF4-FFF2-40B4-BE49-F238E27FC236}">
                    <a16:creationId xmlns:a16="http://schemas.microsoft.com/office/drawing/2014/main" id="{16DAC359-021B-A883-E1E2-49773B75BC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5281" y="3611121"/>
                <a:ext cx="365103" cy="730438"/>
              </a:xfrm>
              <a:custGeom>
                <a:avLst/>
                <a:gdLst>
                  <a:gd name="T0" fmla="*/ 0 w 272"/>
                  <a:gd name="T1" fmla="*/ 0 h 520"/>
                  <a:gd name="T2" fmla="*/ 16 w 272"/>
                  <a:gd name="T3" fmla="*/ 32 h 520"/>
                  <a:gd name="T4" fmla="*/ 40 w 272"/>
                  <a:gd name="T5" fmla="*/ 72 h 520"/>
                  <a:gd name="T6" fmla="*/ 56 w 272"/>
                  <a:gd name="T7" fmla="*/ 112 h 520"/>
                  <a:gd name="T8" fmla="*/ 80 w 272"/>
                  <a:gd name="T9" fmla="*/ 144 h 520"/>
                  <a:gd name="T10" fmla="*/ 80 w 272"/>
                  <a:gd name="T11" fmla="*/ 144 h 520"/>
                  <a:gd name="T12" fmla="*/ 112 w 272"/>
                  <a:gd name="T13" fmla="*/ 160 h 520"/>
                  <a:gd name="T14" fmla="*/ 144 w 272"/>
                  <a:gd name="T15" fmla="*/ 168 h 520"/>
                  <a:gd name="T16" fmla="*/ 176 w 272"/>
                  <a:gd name="T17" fmla="*/ 176 h 520"/>
                  <a:gd name="T18" fmla="*/ 200 w 272"/>
                  <a:gd name="T19" fmla="*/ 192 h 520"/>
                  <a:gd name="T20" fmla="*/ 200 w 272"/>
                  <a:gd name="T21" fmla="*/ 192 h 520"/>
                  <a:gd name="T22" fmla="*/ 216 w 272"/>
                  <a:gd name="T23" fmla="*/ 232 h 520"/>
                  <a:gd name="T24" fmla="*/ 216 w 272"/>
                  <a:gd name="T25" fmla="*/ 288 h 520"/>
                  <a:gd name="T26" fmla="*/ 216 w 272"/>
                  <a:gd name="T27" fmla="*/ 344 h 520"/>
                  <a:gd name="T28" fmla="*/ 216 w 272"/>
                  <a:gd name="T29" fmla="*/ 392 h 520"/>
                  <a:gd name="T30" fmla="*/ 216 w 272"/>
                  <a:gd name="T31" fmla="*/ 392 h 520"/>
                  <a:gd name="T32" fmla="*/ 224 w 272"/>
                  <a:gd name="T33" fmla="*/ 424 h 520"/>
                  <a:gd name="T34" fmla="*/ 240 w 272"/>
                  <a:gd name="T35" fmla="*/ 456 h 520"/>
                  <a:gd name="T36" fmla="*/ 256 w 272"/>
                  <a:gd name="T37" fmla="*/ 488 h 520"/>
                  <a:gd name="T38" fmla="*/ 272 w 272"/>
                  <a:gd name="T39" fmla="*/ 520 h 520"/>
                  <a:gd name="T40" fmla="*/ 0 w 272"/>
                  <a:gd name="T41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520">
                    <a:moveTo>
                      <a:pt x="0" y="0"/>
                    </a:moveTo>
                    <a:lnTo>
                      <a:pt x="16" y="32"/>
                    </a:lnTo>
                    <a:lnTo>
                      <a:pt x="40" y="72"/>
                    </a:lnTo>
                    <a:lnTo>
                      <a:pt x="56" y="112"/>
                    </a:lnTo>
                    <a:lnTo>
                      <a:pt x="80" y="144"/>
                    </a:lnTo>
                    <a:lnTo>
                      <a:pt x="80" y="144"/>
                    </a:lnTo>
                    <a:lnTo>
                      <a:pt x="112" y="160"/>
                    </a:lnTo>
                    <a:lnTo>
                      <a:pt x="144" y="168"/>
                    </a:lnTo>
                    <a:lnTo>
                      <a:pt x="176" y="176"/>
                    </a:lnTo>
                    <a:lnTo>
                      <a:pt x="200" y="192"/>
                    </a:lnTo>
                    <a:lnTo>
                      <a:pt x="200" y="192"/>
                    </a:lnTo>
                    <a:lnTo>
                      <a:pt x="216" y="232"/>
                    </a:lnTo>
                    <a:lnTo>
                      <a:pt x="216" y="288"/>
                    </a:lnTo>
                    <a:lnTo>
                      <a:pt x="216" y="344"/>
                    </a:lnTo>
                    <a:lnTo>
                      <a:pt x="216" y="392"/>
                    </a:lnTo>
                    <a:lnTo>
                      <a:pt x="216" y="392"/>
                    </a:lnTo>
                    <a:lnTo>
                      <a:pt x="224" y="424"/>
                    </a:lnTo>
                    <a:lnTo>
                      <a:pt x="240" y="456"/>
                    </a:lnTo>
                    <a:lnTo>
                      <a:pt x="256" y="488"/>
                    </a:lnTo>
                    <a:lnTo>
                      <a:pt x="272" y="5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80" name="Freeform 216">
                <a:extLst>
                  <a:ext uri="{FF2B5EF4-FFF2-40B4-BE49-F238E27FC236}">
                    <a16:creationId xmlns:a16="http://schemas.microsoft.com/office/drawing/2014/main" id="{1DEA5FEA-1BAE-126C-A1B8-D3096F2A64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5927" y="3893125"/>
                <a:ext cx="312946" cy="134069"/>
              </a:xfrm>
              <a:custGeom>
                <a:avLst/>
                <a:gdLst>
                  <a:gd name="T0" fmla="*/ 232 w 232"/>
                  <a:gd name="T1" fmla="*/ 0 h 96"/>
                  <a:gd name="T2" fmla="*/ 176 w 232"/>
                  <a:gd name="T3" fmla="*/ 40 h 96"/>
                  <a:gd name="T4" fmla="*/ 120 w 232"/>
                  <a:gd name="T5" fmla="*/ 64 h 96"/>
                  <a:gd name="T6" fmla="*/ 64 w 232"/>
                  <a:gd name="T7" fmla="*/ 80 h 96"/>
                  <a:gd name="T8" fmla="*/ 0 w 232"/>
                  <a:gd name="T9" fmla="*/ 96 h 96"/>
                  <a:gd name="T10" fmla="*/ 232 w 232"/>
                  <a:gd name="T11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2" h="96">
                    <a:moveTo>
                      <a:pt x="232" y="0"/>
                    </a:moveTo>
                    <a:lnTo>
                      <a:pt x="176" y="40"/>
                    </a:lnTo>
                    <a:lnTo>
                      <a:pt x="120" y="64"/>
                    </a:lnTo>
                    <a:lnTo>
                      <a:pt x="64" y="80"/>
                    </a:lnTo>
                    <a:lnTo>
                      <a:pt x="0" y="96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81" name="Freeform 218">
                <a:extLst>
                  <a:ext uri="{FF2B5EF4-FFF2-40B4-BE49-F238E27FC236}">
                    <a16:creationId xmlns:a16="http://schemas.microsoft.com/office/drawing/2014/main" id="{86F72A7D-6ED0-1F2D-AA71-392FC4849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5927" y="3893125"/>
                <a:ext cx="312946" cy="134069"/>
              </a:xfrm>
              <a:custGeom>
                <a:avLst/>
                <a:gdLst>
                  <a:gd name="T0" fmla="*/ 232 w 232"/>
                  <a:gd name="T1" fmla="*/ 0 h 96"/>
                  <a:gd name="T2" fmla="*/ 176 w 232"/>
                  <a:gd name="T3" fmla="*/ 40 h 96"/>
                  <a:gd name="T4" fmla="*/ 176 w 232"/>
                  <a:gd name="T5" fmla="*/ 40 h 96"/>
                  <a:gd name="T6" fmla="*/ 120 w 232"/>
                  <a:gd name="T7" fmla="*/ 64 h 96"/>
                  <a:gd name="T8" fmla="*/ 120 w 232"/>
                  <a:gd name="T9" fmla="*/ 64 h 96"/>
                  <a:gd name="T10" fmla="*/ 64 w 232"/>
                  <a:gd name="T11" fmla="*/ 80 h 96"/>
                  <a:gd name="T12" fmla="*/ 64 w 232"/>
                  <a:gd name="T13" fmla="*/ 80 h 96"/>
                  <a:gd name="T14" fmla="*/ 0 w 232"/>
                  <a:gd name="T15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" h="96">
                    <a:moveTo>
                      <a:pt x="232" y="0"/>
                    </a:moveTo>
                    <a:lnTo>
                      <a:pt x="176" y="40"/>
                    </a:lnTo>
                    <a:lnTo>
                      <a:pt x="176" y="40"/>
                    </a:lnTo>
                    <a:lnTo>
                      <a:pt x="120" y="64"/>
                    </a:lnTo>
                    <a:lnTo>
                      <a:pt x="120" y="64"/>
                    </a:lnTo>
                    <a:lnTo>
                      <a:pt x="64" y="80"/>
                    </a:lnTo>
                    <a:lnTo>
                      <a:pt x="64" y="80"/>
                    </a:lnTo>
                    <a:lnTo>
                      <a:pt x="0" y="96"/>
                    </a:lnTo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82" name="Freeform 219">
                <a:extLst>
                  <a:ext uri="{FF2B5EF4-FFF2-40B4-BE49-F238E27FC236}">
                    <a16:creationId xmlns:a16="http://schemas.microsoft.com/office/drawing/2014/main" id="{59B24E72-D93B-4AD4-A71C-BBCBAF5B4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8965" y="3937043"/>
                <a:ext cx="310774" cy="159495"/>
              </a:xfrm>
              <a:custGeom>
                <a:avLst/>
                <a:gdLst>
                  <a:gd name="T0" fmla="*/ 232 w 232"/>
                  <a:gd name="T1" fmla="*/ 0 h 112"/>
                  <a:gd name="T2" fmla="*/ 184 w 232"/>
                  <a:gd name="T3" fmla="*/ 40 h 112"/>
                  <a:gd name="T4" fmla="*/ 120 w 232"/>
                  <a:gd name="T5" fmla="*/ 72 h 112"/>
                  <a:gd name="T6" fmla="*/ 56 w 232"/>
                  <a:gd name="T7" fmla="*/ 88 h 112"/>
                  <a:gd name="T8" fmla="*/ 0 w 232"/>
                  <a:gd name="T9" fmla="*/ 112 h 112"/>
                  <a:gd name="T10" fmla="*/ 232 w 232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2" h="112">
                    <a:moveTo>
                      <a:pt x="232" y="0"/>
                    </a:moveTo>
                    <a:lnTo>
                      <a:pt x="184" y="40"/>
                    </a:lnTo>
                    <a:lnTo>
                      <a:pt x="120" y="72"/>
                    </a:lnTo>
                    <a:lnTo>
                      <a:pt x="56" y="88"/>
                    </a:lnTo>
                    <a:lnTo>
                      <a:pt x="0" y="112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83" name="Freeform 220">
                <a:extLst>
                  <a:ext uri="{FF2B5EF4-FFF2-40B4-BE49-F238E27FC236}">
                    <a16:creationId xmlns:a16="http://schemas.microsoft.com/office/drawing/2014/main" id="{F41C8F42-8032-72BA-F61C-73749AF86F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9833" y="3927798"/>
                <a:ext cx="299908" cy="379086"/>
              </a:xfrm>
              <a:custGeom>
                <a:avLst/>
                <a:gdLst>
                  <a:gd name="T0" fmla="*/ 224 w 224"/>
                  <a:gd name="T1" fmla="*/ 0 h 272"/>
                  <a:gd name="T2" fmla="*/ 184 w 224"/>
                  <a:gd name="T3" fmla="*/ 80 h 272"/>
                  <a:gd name="T4" fmla="*/ 128 w 224"/>
                  <a:gd name="T5" fmla="*/ 152 h 272"/>
                  <a:gd name="T6" fmla="*/ 72 w 224"/>
                  <a:gd name="T7" fmla="*/ 224 h 272"/>
                  <a:gd name="T8" fmla="*/ 0 w 224"/>
                  <a:gd name="T9" fmla="*/ 272 h 272"/>
                  <a:gd name="T10" fmla="*/ 224 w 224"/>
                  <a:gd name="T1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4" h="272">
                    <a:moveTo>
                      <a:pt x="224" y="0"/>
                    </a:moveTo>
                    <a:lnTo>
                      <a:pt x="184" y="80"/>
                    </a:lnTo>
                    <a:lnTo>
                      <a:pt x="128" y="152"/>
                    </a:lnTo>
                    <a:lnTo>
                      <a:pt x="72" y="224"/>
                    </a:lnTo>
                    <a:lnTo>
                      <a:pt x="0" y="272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84" name="Freeform 221">
                <a:extLst>
                  <a:ext uri="{FF2B5EF4-FFF2-40B4-BE49-F238E27FC236}">
                    <a16:creationId xmlns:a16="http://schemas.microsoft.com/office/drawing/2014/main" id="{5D256134-7E5C-1B2A-9EC9-A519ECE2B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8965" y="3937043"/>
                <a:ext cx="310774" cy="159495"/>
              </a:xfrm>
              <a:custGeom>
                <a:avLst/>
                <a:gdLst>
                  <a:gd name="T0" fmla="*/ 232 w 232"/>
                  <a:gd name="T1" fmla="*/ 0 h 112"/>
                  <a:gd name="T2" fmla="*/ 184 w 232"/>
                  <a:gd name="T3" fmla="*/ 40 h 112"/>
                  <a:gd name="T4" fmla="*/ 184 w 232"/>
                  <a:gd name="T5" fmla="*/ 40 h 112"/>
                  <a:gd name="T6" fmla="*/ 120 w 232"/>
                  <a:gd name="T7" fmla="*/ 72 h 112"/>
                  <a:gd name="T8" fmla="*/ 120 w 232"/>
                  <a:gd name="T9" fmla="*/ 72 h 112"/>
                  <a:gd name="T10" fmla="*/ 56 w 232"/>
                  <a:gd name="T11" fmla="*/ 88 h 112"/>
                  <a:gd name="T12" fmla="*/ 56 w 232"/>
                  <a:gd name="T13" fmla="*/ 88 h 112"/>
                  <a:gd name="T14" fmla="*/ 0 w 232"/>
                  <a:gd name="T15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" h="112">
                    <a:moveTo>
                      <a:pt x="232" y="0"/>
                    </a:moveTo>
                    <a:lnTo>
                      <a:pt x="184" y="40"/>
                    </a:lnTo>
                    <a:lnTo>
                      <a:pt x="184" y="40"/>
                    </a:lnTo>
                    <a:lnTo>
                      <a:pt x="120" y="72"/>
                    </a:lnTo>
                    <a:lnTo>
                      <a:pt x="120" y="72"/>
                    </a:lnTo>
                    <a:lnTo>
                      <a:pt x="56" y="88"/>
                    </a:lnTo>
                    <a:lnTo>
                      <a:pt x="56" y="88"/>
                    </a:lnTo>
                    <a:lnTo>
                      <a:pt x="0" y="112"/>
                    </a:lnTo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85" name="Freeform 223">
                <a:extLst>
                  <a:ext uri="{FF2B5EF4-FFF2-40B4-BE49-F238E27FC236}">
                    <a16:creationId xmlns:a16="http://schemas.microsoft.com/office/drawing/2014/main" id="{28EAACF7-2752-54BA-6D4C-BB75DFBCD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9390" y="4096539"/>
                <a:ext cx="239054" cy="279694"/>
              </a:xfrm>
              <a:custGeom>
                <a:avLst/>
                <a:gdLst>
                  <a:gd name="T0" fmla="*/ 176 w 176"/>
                  <a:gd name="T1" fmla="*/ 0 h 200"/>
                  <a:gd name="T2" fmla="*/ 96 w 176"/>
                  <a:gd name="T3" fmla="*/ 112 h 200"/>
                  <a:gd name="T4" fmla="*/ 0 w 176"/>
                  <a:gd name="T5" fmla="*/ 200 h 200"/>
                  <a:gd name="T6" fmla="*/ 176 w 176"/>
                  <a:gd name="T7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6" h="200">
                    <a:moveTo>
                      <a:pt x="176" y="0"/>
                    </a:moveTo>
                    <a:lnTo>
                      <a:pt x="96" y="112"/>
                    </a:lnTo>
                    <a:lnTo>
                      <a:pt x="0" y="20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86" name="Freeform 227">
                <a:extLst>
                  <a:ext uri="{FF2B5EF4-FFF2-40B4-BE49-F238E27FC236}">
                    <a16:creationId xmlns:a16="http://schemas.microsoft.com/office/drawing/2014/main" id="{624B2702-20DB-5E45-BFEA-3727F0EFEA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8656" y="3837651"/>
                <a:ext cx="258616" cy="41606"/>
              </a:xfrm>
              <a:custGeom>
                <a:avLst/>
                <a:gdLst>
                  <a:gd name="T0" fmla="*/ 0 w 192"/>
                  <a:gd name="T1" fmla="*/ 0 h 32"/>
                  <a:gd name="T2" fmla="*/ 96 w 192"/>
                  <a:gd name="T3" fmla="*/ 24 h 32"/>
                  <a:gd name="T4" fmla="*/ 192 w 192"/>
                  <a:gd name="T5" fmla="*/ 32 h 32"/>
                  <a:gd name="T6" fmla="*/ 0 w 192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32">
                    <a:moveTo>
                      <a:pt x="0" y="0"/>
                    </a:moveTo>
                    <a:lnTo>
                      <a:pt x="96" y="24"/>
                    </a:lnTo>
                    <a:lnTo>
                      <a:pt x="192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87" name="Freeform 228">
                <a:extLst>
                  <a:ext uri="{FF2B5EF4-FFF2-40B4-BE49-F238E27FC236}">
                    <a16:creationId xmlns:a16="http://schemas.microsoft.com/office/drawing/2014/main" id="{FECCACFC-7B7A-AACD-6611-27C48ADCBC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1695" y="3837651"/>
                <a:ext cx="343372" cy="335170"/>
              </a:xfrm>
              <a:custGeom>
                <a:avLst/>
                <a:gdLst>
                  <a:gd name="T0" fmla="*/ 0 w 256"/>
                  <a:gd name="T1" fmla="*/ 0 h 240"/>
                  <a:gd name="T2" fmla="*/ 64 w 256"/>
                  <a:gd name="T3" fmla="*/ 64 h 240"/>
                  <a:gd name="T4" fmla="*/ 128 w 256"/>
                  <a:gd name="T5" fmla="*/ 128 h 240"/>
                  <a:gd name="T6" fmla="*/ 192 w 256"/>
                  <a:gd name="T7" fmla="*/ 192 h 240"/>
                  <a:gd name="T8" fmla="*/ 256 w 256"/>
                  <a:gd name="T9" fmla="*/ 240 h 240"/>
                  <a:gd name="T10" fmla="*/ 0 w 256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6" h="240">
                    <a:moveTo>
                      <a:pt x="0" y="0"/>
                    </a:moveTo>
                    <a:lnTo>
                      <a:pt x="64" y="64"/>
                    </a:lnTo>
                    <a:lnTo>
                      <a:pt x="128" y="128"/>
                    </a:lnTo>
                    <a:lnTo>
                      <a:pt x="192" y="192"/>
                    </a:lnTo>
                    <a:lnTo>
                      <a:pt x="256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88" name="Freeform 229">
                <a:extLst>
                  <a:ext uri="{FF2B5EF4-FFF2-40B4-BE49-F238E27FC236}">
                    <a16:creationId xmlns:a16="http://schemas.microsoft.com/office/drawing/2014/main" id="{6841459C-8458-7B61-E5F7-BF1B99BFA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8656" y="3837651"/>
                <a:ext cx="258616" cy="41606"/>
              </a:xfrm>
              <a:custGeom>
                <a:avLst/>
                <a:gdLst>
                  <a:gd name="T0" fmla="*/ 0 w 192"/>
                  <a:gd name="T1" fmla="*/ 0 h 32"/>
                  <a:gd name="T2" fmla="*/ 96 w 192"/>
                  <a:gd name="T3" fmla="*/ 24 h 32"/>
                  <a:gd name="T4" fmla="*/ 96 w 192"/>
                  <a:gd name="T5" fmla="*/ 24 h 32"/>
                  <a:gd name="T6" fmla="*/ 192 w 192"/>
                  <a:gd name="T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32">
                    <a:moveTo>
                      <a:pt x="0" y="0"/>
                    </a:moveTo>
                    <a:lnTo>
                      <a:pt x="96" y="24"/>
                    </a:lnTo>
                    <a:lnTo>
                      <a:pt x="96" y="24"/>
                    </a:lnTo>
                    <a:lnTo>
                      <a:pt x="192" y="32"/>
                    </a:lnTo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89" name="Freeform 232">
                <a:extLst>
                  <a:ext uri="{FF2B5EF4-FFF2-40B4-BE49-F238E27FC236}">
                    <a16:creationId xmlns:a16="http://schemas.microsoft.com/office/drawing/2014/main" id="{C8A9658E-34C7-7B9E-7218-CDC5B45D8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791" y="3902373"/>
                <a:ext cx="97795" cy="473860"/>
              </a:xfrm>
              <a:custGeom>
                <a:avLst/>
                <a:gdLst>
                  <a:gd name="T0" fmla="*/ 16 w 72"/>
                  <a:gd name="T1" fmla="*/ 0 h 336"/>
                  <a:gd name="T2" fmla="*/ 16 w 72"/>
                  <a:gd name="T3" fmla="*/ 40 h 336"/>
                  <a:gd name="T4" fmla="*/ 8 w 72"/>
                  <a:gd name="T5" fmla="*/ 80 h 336"/>
                  <a:gd name="T6" fmla="*/ 0 w 72"/>
                  <a:gd name="T7" fmla="*/ 120 h 336"/>
                  <a:gd name="T8" fmla="*/ 0 w 72"/>
                  <a:gd name="T9" fmla="*/ 160 h 336"/>
                  <a:gd name="T10" fmla="*/ 0 w 72"/>
                  <a:gd name="T11" fmla="*/ 160 h 336"/>
                  <a:gd name="T12" fmla="*/ 16 w 72"/>
                  <a:gd name="T13" fmla="*/ 200 h 336"/>
                  <a:gd name="T14" fmla="*/ 40 w 72"/>
                  <a:gd name="T15" fmla="*/ 248 h 336"/>
                  <a:gd name="T16" fmla="*/ 56 w 72"/>
                  <a:gd name="T17" fmla="*/ 288 h 336"/>
                  <a:gd name="T18" fmla="*/ 72 w 72"/>
                  <a:gd name="T19" fmla="*/ 336 h 336"/>
                  <a:gd name="T20" fmla="*/ 16 w 72"/>
                  <a:gd name="T2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336">
                    <a:moveTo>
                      <a:pt x="16" y="0"/>
                    </a:moveTo>
                    <a:lnTo>
                      <a:pt x="16" y="40"/>
                    </a:lnTo>
                    <a:lnTo>
                      <a:pt x="8" y="80"/>
                    </a:lnTo>
                    <a:lnTo>
                      <a:pt x="0" y="120"/>
                    </a:lnTo>
                    <a:lnTo>
                      <a:pt x="0" y="160"/>
                    </a:lnTo>
                    <a:lnTo>
                      <a:pt x="0" y="160"/>
                    </a:lnTo>
                    <a:lnTo>
                      <a:pt x="16" y="200"/>
                    </a:lnTo>
                    <a:lnTo>
                      <a:pt x="40" y="248"/>
                    </a:lnTo>
                    <a:lnTo>
                      <a:pt x="56" y="288"/>
                    </a:lnTo>
                    <a:lnTo>
                      <a:pt x="72" y="336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570E7024-47D4-78EF-D707-6EDD97182294}"/>
                  </a:ext>
                </a:extLst>
              </p:cNvPr>
              <p:cNvSpPr/>
              <p:nvPr/>
            </p:nvSpPr>
            <p:spPr>
              <a:xfrm>
                <a:off x="3679885" y="3088537"/>
                <a:ext cx="469593" cy="692722"/>
              </a:xfrm>
              <a:custGeom>
                <a:avLst/>
                <a:gdLst>
                  <a:gd name="connsiteX0" fmla="*/ 0 w 783839"/>
                  <a:gd name="connsiteY0" fmla="*/ 0 h 1102439"/>
                  <a:gd name="connsiteX1" fmla="*/ 9921 w 783839"/>
                  <a:gd name="connsiteY1" fmla="*/ 49608 h 1102439"/>
                  <a:gd name="connsiteX2" fmla="*/ 19842 w 783839"/>
                  <a:gd name="connsiteY2" fmla="*/ 79373 h 1102439"/>
                  <a:gd name="connsiteX3" fmla="*/ 29763 w 783839"/>
                  <a:gd name="connsiteY3" fmla="*/ 168668 h 1102439"/>
                  <a:gd name="connsiteX4" fmla="*/ 29763 w 783839"/>
                  <a:gd name="connsiteY4" fmla="*/ 386943 h 1102439"/>
                  <a:gd name="connsiteX5" fmla="*/ 49605 w 783839"/>
                  <a:gd name="connsiteY5" fmla="*/ 446473 h 1102439"/>
                  <a:gd name="connsiteX6" fmla="*/ 79369 w 783839"/>
                  <a:gd name="connsiteY6" fmla="*/ 704434 h 1102439"/>
                  <a:gd name="connsiteX7" fmla="*/ 99211 w 783839"/>
                  <a:gd name="connsiteY7" fmla="*/ 763964 h 1102439"/>
                  <a:gd name="connsiteX8" fmla="*/ 109132 w 783839"/>
                  <a:gd name="connsiteY8" fmla="*/ 793729 h 1102439"/>
                  <a:gd name="connsiteX9" fmla="*/ 188502 w 783839"/>
                  <a:gd name="connsiteY9" fmla="*/ 863180 h 1102439"/>
                  <a:gd name="connsiteX10" fmla="*/ 218265 w 783839"/>
                  <a:gd name="connsiteY10" fmla="*/ 873102 h 1102439"/>
                  <a:gd name="connsiteX11" fmla="*/ 277792 w 783839"/>
                  <a:gd name="connsiteY11" fmla="*/ 902866 h 1102439"/>
                  <a:gd name="connsiteX12" fmla="*/ 297634 w 783839"/>
                  <a:gd name="connsiteY12" fmla="*/ 922710 h 1102439"/>
                  <a:gd name="connsiteX13" fmla="*/ 357161 w 783839"/>
                  <a:gd name="connsiteY13" fmla="*/ 942553 h 1102439"/>
                  <a:gd name="connsiteX14" fmla="*/ 377004 w 783839"/>
                  <a:gd name="connsiteY14" fmla="*/ 962396 h 1102439"/>
                  <a:gd name="connsiteX15" fmla="*/ 436531 w 783839"/>
                  <a:gd name="connsiteY15" fmla="*/ 982239 h 1102439"/>
                  <a:gd name="connsiteX16" fmla="*/ 466294 w 783839"/>
                  <a:gd name="connsiteY16" fmla="*/ 992161 h 1102439"/>
                  <a:gd name="connsiteX17" fmla="*/ 525821 w 783839"/>
                  <a:gd name="connsiteY17" fmla="*/ 1021926 h 1102439"/>
                  <a:gd name="connsiteX18" fmla="*/ 615111 w 783839"/>
                  <a:gd name="connsiteY18" fmla="*/ 1061612 h 1102439"/>
                  <a:gd name="connsiteX19" fmla="*/ 674638 w 783839"/>
                  <a:gd name="connsiteY19" fmla="*/ 1081455 h 1102439"/>
                  <a:gd name="connsiteX20" fmla="*/ 783771 w 783839"/>
                  <a:gd name="connsiteY20" fmla="*/ 1071534 h 110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83839" h="1102439">
                    <a:moveTo>
                      <a:pt x="0" y="0"/>
                    </a:moveTo>
                    <a:cubicBezTo>
                      <a:pt x="3307" y="16536"/>
                      <a:pt x="5831" y="33248"/>
                      <a:pt x="9921" y="49608"/>
                    </a:cubicBezTo>
                    <a:cubicBezTo>
                      <a:pt x="12457" y="59754"/>
                      <a:pt x="18123" y="69057"/>
                      <a:pt x="19842" y="79373"/>
                    </a:cubicBezTo>
                    <a:cubicBezTo>
                      <a:pt x="24765" y="108914"/>
                      <a:pt x="26456" y="138903"/>
                      <a:pt x="29763" y="168668"/>
                    </a:cubicBezTo>
                    <a:cubicBezTo>
                      <a:pt x="21561" y="267103"/>
                      <a:pt x="12142" y="292957"/>
                      <a:pt x="29763" y="386943"/>
                    </a:cubicBezTo>
                    <a:cubicBezTo>
                      <a:pt x="33617" y="407501"/>
                      <a:pt x="49605" y="446473"/>
                      <a:pt x="49605" y="446473"/>
                    </a:cubicBezTo>
                    <a:cubicBezTo>
                      <a:pt x="56040" y="562297"/>
                      <a:pt x="47355" y="608384"/>
                      <a:pt x="79369" y="704434"/>
                    </a:cubicBezTo>
                    <a:lnTo>
                      <a:pt x="99211" y="763964"/>
                    </a:lnTo>
                    <a:cubicBezTo>
                      <a:pt x="102518" y="773886"/>
                      <a:pt x="101737" y="786334"/>
                      <a:pt x="109132" y="793729"/>
                    </a:cubicBezTo>
                    <a:cubicBezTo>
                      <a:pt x="134996" y="819594"/>
                      <a:pt x="155686" y="846771"/>
                      <a:pt x="188502" y="863180"/>
                    </a:cubicBezTo>
                    <a:cubicBezTo>
                      <a:pt x="197856" y="867857"/>
                      <a:pt x="208911" y="868425"/>
                      <a:pt x="218265" y="873102"/>
                    </a:cubicBezTo>
                    <a:cubicBezTo>
                      <a:pt x="295186" y="911565"/>
                      <a:pt x="202990" y="877932"/>
                      <a:pt x="277792" y="902866"/>
                    </a:cubicBezTo>
                    <a:cubicBezTo>
                      <a:pt x="284406" y="909481"/>
                      <a:pt x="289268" y="918527"/>
                      <a:pt x="297634" y="922710"/>
                    </a:cubicBezTo>
                    <a:cubicBezTo>
                      <a:pt x="316341" y="932064"/>
                      <a:pt x="357161" y="942553"/>
                      <a:pt x="357161" y="942553"/>
                    </a:cubicBezTo>
                    <a:cubicBezTo>
                      <a:pt x="363775" y="949167"/>
                      <a:pt x="368637" y="958213"/>
                      <a:pt x="377004" y="962396"/>
                    </a:cubicBezTo>
                    <a:cubicBezTo>
                      <a:pt x="395711" y="971750"/>
                      <a:pt x="416689" y="975625"/>
                      <a:pt x="436531" y="982239"/>
                    </a:cubicBezTo>
                    <a:cubicBezTo>
                      <a:pt x="446452" y="985546"/>
                      <a:pt x="457593" y="986360"/>
                      <a:pt x="466294" y="992161"/>
                    </a:cubicBezTo>
                    <a:cubicBezTo>
                      <a:pt x="551589" y="1049027"/>
                      <a:pt x="443671" y="980849"/>
                      <a:pt x="525821" y="1021926"/>
                    </a:cubicBezTo>
                    <a:cubicBezTo>
                      <a:pt x="620153" y="1069094"/>
                      <a:pt x="461537" y="1010418"/>
                      <a:pt x="615111" y="1061612"/>
                    </a:cubicBezTo>
                    <a:lnTo>
                      <a:pt x="674638" y="1081455"/>
                    </a:lnTo>
                    <a:cubicBezTo>
                      <a:pt x="790358" y="1091976"/>
                      <a:pt x="783771" y="1127905"/>
                      <a:pt x="783771" y="1071534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7A52AB4B-1C36-72D8-F0B3-ADB86694AD87}"/>
                  </a:ext>
                </a:extLst>
              </p:cNvPr>
              <p:cNvSpPr/>
              <p:nvPr/>
            </p:nvSpPr>
            <p:spPr>
              <a:xfrm>
                <a:off x="3693964" y="3214784"/>
                <a:ext cx="1063636" cy="2025355"/>
              </a:xfrm>
              <a:custGeom>
                <a:avLst/>
                <a:gdLst>
                  <a:gd name="connsiteX0" fmla="*/ 6077 w 771706"/>
                  <a:gd name="connsiteY0" fmla="*/ 97228 h 1519189"/>
                  <a:gd name="connsiteX1" fmla="*/ 48612 w 771706"/>
                  <a:gd name="connsiteY1" fmla="*/ 54690 h 1519189"/>
                  <a:gd name="connsiteX2" fmla="*/ 66841 w 771706"/>
                  <a:gd name="connsiteY2" fmla="*/ 48614 h 1519189"/>
                  <a:gd name="connsiteX3" fmla="*/ 78994 w 771706"/>
                  <a:gd name="connsiteY3" fmla="*/ 30383 h 1519189"/>
                  <a:gd name="connsiteX4" fmla="*/ 133682 w 771706"/>
                  <a:gd name="connsiteY4" fmla="*/ 6076 h 1519189"/>
                  <a:gd name="connsiteX5" fmla="*/ 151911 w 771706"/>
                  <a:gd name="connsiteY5" fmla="*/ 0 h 1519189"/>
                  <a:gd name="connsiteX6" fmla="*/ 236981 w 771706"/>
                  <a:gd name="connsiteY6" fmla="*/ 12153 h 1519189"/>
                  <a:gd name="connsiteX7" fmla="*/ 273439 w 771706"/>
                  <a:gd name="connsiteY7" fmla="*/ 24307 h 1519189"/>
                  <a:gd name="connsiteX8" fmla="*/ 309898 w 771706"/>
                  <a:gd name="connsiteY8" fmla="*/ 48614 h 1519189"/>
                  <a:gd name="connsiteX9" fmla="*/ 328127 w 771706"/>
                  <a:gd name="connsiteY9" fmla="*/ 60767 h 1519189"/>
                  <a:gd name="connsiteX10" fmla="*/ 370662 w 771706"/>
                  <a:gd name="connsiteY10" fmla="*/ 115458 h 1519189"/>
                  <a:gd name="connsiteX11" fmla="*/ 382815 w 771706"/>
                  <a:gd name="connsiteY11" fmla="*/ 133688 h 1519189"/>
                  <a:gd name="connsiteX12" fmla="*/ 394968 w 771706"/>
                  <a:gd name="connsiteY12" fmla="*/ 151918 h 1519189"/>
                  <a:gd name="connsiteX13" fmla="*/ 425350 w 771706"/>
                  <a:gd name="connsiteY13" fmla="*/ 188379 h 1519189"/>
                  <a:gd name="connsiteX14" fmla="*/ 455732 w 771706"/>
                  <a:gd name="connsiteY14" fmla="*/ 243070 h 1519189"/>
                  <a:gd name="connsiteX15" fmla="*/ 467885 w 771706"/>
                  <a:gd name="connsiteY15" fmla="*/ 261300 h 1519189"/>
                  <a:gd name="connsiteX16" fmla="*/ 498267 w 771706"/>
                  <a:gd name="connsiteY16" fmla="*/ 315991 h 1519189"/>
                  <a:gd name="connsiteX17" fmla="*/ 510420 w 771706"/>
                  <a:gd name="connsiteY17" fmla="*/ 334221 h 1519189"/>
                  <a:gd name="connsiteX18" fmla="*/ 516496 w 771706"/>
                  <a:gd name="connsiteY18" fmla="*/ 352451 h 1519189"/>
                  <a:gd name="connsiteX19" fmla="*/ 540802 w 771706"/>
                  <a:gd name="connsiteY19" fmla="*/ 388912 h 1519189"/>
                  <a:gd name="connsiteX20" fmla="*/ 552955 w 771706"/>
                  <a:gd name="connsiteY20" fmla="*/ 425372 h 1519189"/>
                  <a:gd name="connsiteX21" fmla="*/ 559031 w 771706"/>
                  <a:gd name="connsiteY21" fmla="*/ 443603 h 1519189"/>
                  <a:gd name="connsiteX22" fmla="*/ 571184 w 771706"/>
                  <a:gd name="connsiteY22" fmla="*/ 461833 h 1519189"/>
                  <a:gd name="connsiteX23" fmla="*/ 589413 w 771706"/>
                  <a:gd name="connsiteY23" fmla="*/ 516524 h 1519189"/>
                  <a:gd name="connsiteX24" fmla="*/ 595490 w 771706"/>
                  <a:gd name="connsiteY24" fmla="*/ 534754 h 1519189"/>
                  <a:gd name="connsiteX25" fmla="*/ 607643 w 771706"/>
                  <a:gd name="connsiteY25" fmla="*/ 552984 h 1519189"/>
                  <a:gd name="connsiteX26" fmla="*/ 668407 w 771706"/>
                  <a:gd name="connsiteY26" fmla="*/ 735287 h 1519189"/>
                  <a:gd name="connsiteX27" fmla="*/ 686636 w 771706"/>
                  <a:gd name="connsiteY27" fmla="*/ 789978 h 1519189"/>
                  <a:gd name="connsiteX28" fmla="*/ 692712 w 771706"/>
                  <a:gd name="connsiteY28" fmla="*/ 808208 h 1519189"/>
                  <a:gd name="connsiteX29" fmla="*/ 698789 w 771706"/>
                  <a:gd name="connsiteY29" fmla="*/ 826438 h 1519189"/>
                  <a:gd name="connsiteX30" fmla="*/ 710942 w 771706"/>
                  <a:gd name="connsiteY30" fmla="*/ 875052 h 1519189"/>
                  <a:gd name="connsiteX31" fmla="*/ 717018 w 771706"/>
                  <a:gd name="connsiteY31" fmla="*/ 911513 h 1519189"/>
                  <a:gd name="connsiteX32" fmla="*/ 729171 w 771706"/>
                  <a:gd name="connsiteY32" fmla="*/ 947974 h 1519189"/>
                  <a:gd name="connsiteX33" fmla="*/ 747400 w 771706"/>
                  <a:gd name="connsiteY33" fmla="*/ 1033048 h 1519189"/>
                  <a:gd name="connsiteX34" fmla="*/ 765629 w 771706"/>
                  <a:gd name="connsiteY34" fmla="*/ 1276118 h 1519189"/>
                  <a:gd name="connsiteX35" fmla="*/ 771706 w 771706"/>
                  <a:gd name="connsiteY35" fmla="*/ 1312579 h 1519189"/>
                  <a:gd name="connsiteX36" fmla="*/ 765629 w 771706"/>
                  <a:gd name="connsiteY36" fmla="*/ 1464498 h 1519189"/>
                  <a:gd name="connsiteX37" fmla="*/ 747400 w 771706"/>
                  <a:gd name="connsiteY37" fmla="*/ 1500958 h 1519189"/>
                  <a:gd name="connsiteX38" fmla="*/ 729171 w 771706"/>
                  <a:gd name="connsiteY38" fmla="*/ 1507035 h 1519189"/>
                  <a:gd name="connsiteX39" fmla="*/ 710942 w 771706"/>
                  <a:gd name="connsiteY39" fmla="*/ 1519189 h 1519189"/>
                  <a:gd name="connsiteX40" fmla="*/ 638025 w 771706"/>
                  <a:gd name="connsiteY40" fmla="*/ 1500958 h 1519189"/>
                  <a:gd name="connsiteX41" fmla="*/ 601566 w 771706"/>
                  <a:gd name="connsiteY41" fmla="*/ 1476651 h 1519189"/>
                  <a:gd name="connsiteX42" fmla="*/ 583337 w 771706"/>
                  <a:gd name="connsiteY42" fmla="*/ 1464498 h 1519189"/>
                  <a:gd name="connsiteX43" fmla="*/ 528649 w 771706"/>
                  <a:gd name="connsiteY43" fmla="*/ 1421961 h 1519189"/>
                  <a:gd name="connsiteX44" fmla="*/ 510420 w 771706"/>
                  <a:gd name="connsiteY44" fmla="*/ 1409807 h 1519189"/>
                  <a:gd name="connsiteX45" fmla="*/ 455732 w 771706"/>
                  <a:gd name="connsiteY45" fmla="*/ 1391577 h 1519189"/>
                  <a:gd name="connsiteX46" fmla="*/ 437503 w 771706"/>
                  <a:gd name="connsiteY46" fmla="*/ 1385500 h 1519189"/>
                  <a:gd name="connsiteX47" fmla="*/ 401044 w 771706"/>
                  <a:gd name="connsiteY47" fmla="*/ 1361193 h 1519189"/>
                  <a:gd name="connsiteX48" fmla="*/ 364586 w 771706"/>
                  <a:gd name="connsiteY48" fmla="*/ 1349040 h 1519189"/>
                  <a:gd name="connsiteX49" fmla="*/ 346356 w 771706"/>
                  <a:gd name="connsiteY49" fmla="*/ 1336886 h 1519189"/>
                  <a:gd name="connsiteX50" fmla="*/ 309898 w 771706"/>
                  <a:gd name="connsiteY50" fmla="*/ 1324733 h 1519189"/>
                  <a:gd name="connsiteX51" fmla="*/ 291669 w 771706"/>
                  <a:gd name="connsiteY51" fmla="*/ 1318656 h 1519189"/>
                  <a:gd name="connsiteX52" fmla="*/ 273439 w 771706"/>
                  <a:gd name="connsiteY52" fmla="*/ 1312579 h 1519189"/>
                  <a:gd name="connsiteX53" fmla="*/ 255210 w 771706"/>
                  <a:gd name="connsiteY53" fmla="*/ 1306502 h 1519189"/>
                  <a:gd name="connsiteX54" fmla="*/ 194446 w 771706"/>
                  <a:gd name="connsiteY54" fmla="*/ 1294349 h 1519189"/>
                  <a:gd name="connsiteX55" fmla="*/ 97223 w 771706"/>
                  <a:gd name="connsiteY55" fmla="*/ 1276118 h 1519189"/>
                  <a:gd name="connsiteX56" fmla="*/ 78994 w 771706"/>
                  <a:gd name="connsiteY56" fmla="*/ 1270042 h 1519189"/>
                  <a:gd name="connsiteX57" fmla="*/ 60765 w 771706"/>
                  <a:gd name="connsiteY57" fmla="*/ 1233581 h 1519189"/>
                  <a:gd name="connsiteX58" fmla="*/ 36459 w 771706"/>
                  <a:gd name="connsiteY58" fmla="*/ 1178890 h 1519189"/>
                  <a:gd name="connsiteX59" fmla="*/ 24306 w 771706"/>
                  <a:gd name="connsiteY59" fmla="*/ 1081662 h 1519189"/>
                  <a:gd name="connsiteX60" fmla="*/ 30383 w 771706"/>
                  <a:gd name="connsiteY60" fmla="*/ 990511 h 1519189"/>
                  <a:gd name="connsiteX61" fmla="*/ 24306 w 771706"/>
                  <a:gd name="connsiteY61" fmla="*/ 966204 h 1519189"/>
                  <a:gd name="connsiteX62" fmla="*/ 12153 w 771706"/>
                  <a:gd name="connsiteY62" fmla="*/ 905436 h 1519189"/>
                  <a:gd name="connsiteX63" fmla="*/ 0 w 771706"/>
                  <a:gd name="connsiteY63" fmla="*/ 808208 h 1519189"/>
                  <a:gd name="connsiteX64" fmla="*/ 6077 w 771706"/>
                  <a:gd name="connsiteY64" fmla="*/ 644136 h 1519189"/>
                  <a:gd name="connsiteX65" fmla="*/ 12153 w 771706"/>
                  <a:gd name="connsiteY65" fmla="*/ 619829 h 1519189"/>
                  <a:gd name="connsiteX66" fmla="*/ 24306 w 771706"/>
                  <a:gd name="connsiteY66" fmla="*/ 546908 h 1519189"/>
                  <a:gd name="connsiteX67" fmla="*/ 18230 w 771706"/>
                  <a:gd name="connsiteY67" fmla="*/ 516524 h 1519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771706" h="1519189">
                    <a:moveTo>
                      <a:pt x="6077" y="97228"/>
                    </a:moveTo>
                    <a:cubicBezTo>
                      <a:pt x="23489" y="75461"/>
                      <a:pt x="26042" y="65976"/>
                      <a:pt x="48612" y="54690"/>
                    </a:cubicBezTo>
                    <a:cubicBezTo>
                      <a:pt x="54341" y="51825"/>
                      <a:pt x="60765" y="50639"/>
                      <a:pt x="66841" y="48614"/>
                    </a:cubicBezTo>
                    <a:cubicBezTo>
                      <a:pt x="70892" y="42537"/>
                      <a:pt x="73830" y="35547"/>
                      <a:pt x="78994" y="30383"/>
                    </a:cubicBezTo>
                    <a:cubicBezTo>
                      <a:pt x="93436" y="15940"/>
                      <a:pt x="115635" y="12092"/>
                      <a:pt x="133682" y="6076"/>
                    </a:cubicBezTo>
                    <a:lnTo>
                      <a:pt x="151911" y="0"/>
                    </a:lnTo>
                    <a:cubicBezTo>
                      <a:pt x="194141" y="4223"/>
                      <a:pt x="203941" y="2240"/>
                      <a:pt x="236981" y="12153"/>
                    </a:cubicBezTo>
                    <a:cubicBezTo>
                      <a:pt x="249251" y="15834"/>
                      <a:pt x="262780" y="17201"/>
                      <a:pt x="273439" y="24307"/>
                    </a:cubicBezTo>
                    <a:lnTo>
                      <a:pt x="309898" y="48614"/>
                    </a:lnTo>
                    <a:cubicBezTo>
                      <a:pt x="315974" y="52665"/>
                      <a:pt x="322963" y="55603"/>
                      <a:pt x="328127" y="60767"/>
                    </a:cubicBezTo>
                    <a:cubicBezTo>
                      <a:pt x="356685" y="89326"/>
                      <a:pt x="341589" y="71846"/>
                      <a:pt x="370662" y="115458"/>
                    </a:cubicBezTo>
                    <a:lnTo>
                      <a:pt x="382815" y="133688"/>
                    </a:lnTo>
                    <a:cubicBezTo>
                      <a:pt x="386866" y="139765"/>
                      <a:pt x="389804" y="146754"/>
                      <a:pt x="394968" y="151918"/>
                    </a:cubicBezTo>
                    <a:cubicBezTo>
                      <a:pt x="418361" y="175313"/>
                      <a:pt x="408430" y="162999"/>
                      <a:pt x="425350" y="188379"/>
                    </a:cubicBezTo>
                    <a:cubicBezTo>
                      <a:pt x="436044" y="220466"/>
                      <a:pt x="427873" y="201280"/>
                      <a:pt x="455732" y="243070"/>
                    </a:cubicBezTo>
                    <a:lnTo>
                      <a:pt x="467885" y="261300"/>
                    </a:lnTo>
                    <a:cubicBezTo>
                      <a:pt x="478579" y="293387"/>
                      <a:pt x="470408" y="274201"/>
                      <a:pt x="498267" y="315991"/>
                    </a:cubicBezTo>
                    <a:lnTo>
                      <a:pt x="510420" y="334221"/>
                    </a:lnTo>
                    <a:cubicBezTo>
                      <a:pt x="512445" y="340298"/>
                      <a:pt x="513385" y="346852"/>
                      <a:pt x="516496" y="352451"/>
                    </a:cubicBezTo>
                    <a:cubicBezTo>
                      <a:pt x="523589" y="365220"/>
                      <a:pt x="540802" y="388912"/>
                      <a:pt x="540802" y="388912"/>
                    </a:cubicBezTo>
                    <a:lnTo>
                      <a:pt x="552955" y="425372"/>
                    </a:lnTo>
                    <a:cubicBezTo>
                      <a:pt x="554980" y="431449"/>
                      <a:pt x="555478" y="438273"/>
                      <a:pt x="559031" y="443603"/>
                    </a:cubicBezTo>
                    <a:lnTo>
                      <a:pt x="571184" y="461833"/>
                    </a:lnTo>
                    <a:lnTo>
                      <a:pt x="589413" y="516524"/>
                    </a:lnTo>
                    <a:cubicBezTo>
                      <a:pt x="591439" y="522601"/>
                      <a:pt x="591937" y="529424"/>
                      <a:pt x="595490" y="534754"/>
                    </a:cubicBezTo>
                    <a:lnTo>
                      <a:pt x="607643" y="552984"/>
                    </a:lnTo>
                    <a:lnTo>
                      <a:pt x="668407" y="735287"/>
                    </a:lnTo>
                    <a:lnTo>
                      <a:pt x="686636" y="789978"/>
                    </a:lnTo>
                    <a:lnTo>
                      <a:pt x="692712" y="808208"/>
                    </a:lnTo>
                    <a:cubicBezTo>
                      <a:pt x="694738" y="814285"/>
                      <a:pt x="697236" y="820224"/>
                      <a:pt x="698789" y="826438"/>
                    </a:cubicBezTo>
                    <a:cubicBezTo>
                      <a:pt x="702840" y="842643"/>
                      <a:pt x="708196" y="858576"/>
                      <a:pt x="710942" y="875052"/>
                    </a:cubicBezTo>
                    <a:cubicBezTo>
                      <a:pt x="712967" y="887206"/>
                      <a:pt x="714030" y="899560"/>
                      <a:pt x="717018" y="911513"/>
                    </a:cubicBezTo>
                    <a:cubicBezTo>
                      <a:pt x="720125" y="923942"/>
                      <a:pt x="726064" y="935545"/>
                      <a:pt x="729171" y="947974"/>
                    </a:cubicBezTo>
                    <a:cubicBezTo>
                      <a:pt x="744312" y="1008541"/>
                      <a:pt x="738578" y="980112"/>
                      <a:pt x="747400" y="1033048"/>
                    </a:cubicBezTo>
                    <a:cubicBezTo>
                      <a:pt x="748580" y="1050161"/>
                      <a:pt x="758977" y="1219573"/>
                      <a:pt x="765629" y="1276118"/>
                    </a:cubicBezTo>
                    <a:cubicBezTo>
                      <a:pt x="767069" y="1288355"/>
                      <a:pt x="769680" y="1300425"/>
                      <a:pt x="771706" y="1312579"/>
                    </a:cubicBezTo>
                    <a:cubicBezTo>
                      <a:pt x="769680" y="1363219"/>
                      <a:pt x="769240" y="1413947"/>
                      <a:pt x="765629" y="1464498"/>
                    </a:cubicBezTo>
                    <a:cubicBezTo>
                      <a:pt x="764962" y="1473839"/>
                      <a:pt x="754306" y="1495433"/>
                      <a:pt x="747400" y="1500958"/>
                    </a:cubicBezTo>
                    <a:cubicBezTo>
                      <a:pt x="742399" y="1504959"/>
                      <a:pt x="734900" y="1504170"/>
                      <a:pt x="729171" y="1507035"/>
                    </a:cubicBezTo>
                    <a:cubicBezTo>
                      <a:pt x="722639" y="1510301"/>
                      <a:pt x="717018" y="1515138"/>
                      <a:pt x="710942" y="1519189"/>
                    </a:cubicBezTo>
                    <a:cubicBezTo>
                      <a:pt x="692716" y="1516151"/>
                      <a:pt x="654076" y="1511659"/>
                      <a:pt x="638025" y="1500958"/>
                    </a:cubicBezTo>
                    <a:lnTo>
                      <a:pt x="601566" y="1476651"/>
                    </a:lnTo>
                    <a:cubicBezTo>
                      <a:pt x="595490" y="1472600"/>
                      <a:pt x="588501" y="1469662"/>
                      <a:pt x="583337" y="1464498"/>
                    </a:cubicBezTo>
                    <a:cubicBezTo>
                      <a:pt x="554779" y="1435938"/>
                      <a:pt x="572260" y="1451037"/>
                      <a:pt x="528649" y="1421961"/>
                    </a:cubicBezTo>
                    <a:cubicBezTo>
                      <a:pt x="522573" y="1417910"/>
                      <a:pt x="517348" y="1412116"/>
                      <a:pt x="510420" y="1409807"/>
                    </a:cubicBezTo>
                    <a:lnTo>
                      <a:pt x="455732" y="1391577"/>
                    </a:lnTo>
                    <a:cubicBezTo>
                      <a:pt x="449656" y="1389551"/>
                      <a:pt x="442832" y="1389053"/>
                      <a:pt x="437503" y="1385500"/>
                    </a:cubicBezTo>
                    <a:cubicBezTo>
                      <a:pt x="425350" y="1377398"/>
                      <a:pt x="414901" y="1365812"/>
                      <a:pt x="401044" y="1361193"/>
                    </a:cubicBezTo>
                    <a:lnTo>
                      <a:pt x="364586" y="1349040"/>
                    </a:lnTo>
                    <a:cubicBezTo>
                      <a:pt x="358509" y="1344989"/>
                      <a:pt x="353030" y="1339852"/>
                      <a:pt x="346356" y="1336886"/>
                    </a:cubicBezTo>
                    <a:cubicBezTo>
                      <a:pt x="334650" y="1331683"/>
                      <a:pt x="322051" y="1328784"/>
                      <a:pt x="309898" y="1324733"/>
                    </a:cubicBezTo>
                    <a:lnTo>
                      <a:pt x="291669" y="1318656"/>
                    </a:lnTo>
                    <a:lnTo>
                      <a:pt x="273439" y="1312579"/>
                    </a:lnTo>
                    <a:cubicBezTo>
                      <a:pt x="267363" y="1310553"/>
                      <a:pt x="261491" y="1307758"/>
                      <a:pt x="255210" y="1306502"/>
                    </a:cubicBezTo>
                    <a:cubicBezTo>
                      <a:pt x="234955" y="1302451"/>
                      <a:pt x="214821" y="1297745"/>
                      <a:pt x="194446" y="1294349"/>
                    </a:cubicBezTo>
                    <a:cubicBezTo>
                      <a:pt x="172369" y="1290669"/>
                      <a:pt x="111798" y="1280976"/>
                      <a:pt x="97223" y="1276118"/>
                    </a:cubicBezTo>
                    <a:lnTo>
                      <a:pt x="78994" y="1270042"/>
                    </a:lnTo>
                    <a:cubicBezTo>
                      <a:pt x="44161" y="1217788"/>
                      <a:pt x="85925" y="1283904"/>
                      <a:pt x="60765" y="1233581"/>
                    </a:cubicBezTo>
                    <a:cubicBezTo>
                      <a:pt x="45282" y="1202613"/>
                      <a:pt x="44297" y="1225925"/>
                      <a:pt x="36459" y="1178890"/>
                    </a:cubicBezTo>
                    <a:cubicBezTo>
                      <a:pt x="27037" y="1122350"/>
                      <a:pt x="31609" y="1154690"/>
                      <a:pt x="24306" y="1081662"/>
                    </a:cubicBezTo>
                    <a:cubicBezTo>
                      <a:pt x="26332" y="1051278"/>
                      <a:pt x="30383" y="1020962"/>
                      <a:pt x="30383" y="990511"/>
                    </a:cubicBezTo>
                    <a:cubicBezTo>
                      <a:pt x="30383" y="982159"/>
                      <a:pt x="26056" y="974370"/>
                      <a:pt x="24306" y="966204"/>
                    </a:cubicBezTo>
                    <a:cubicBezTo>
                      <a:pt x="19978" y="946005"/>
                      <a:pt x="15549" y="925812"/>
                      <a:pt x="12153" y="905436"/>
                    </a:cubicBezTo>
                    <a:cubicBezTo>
                      <a:pt x="2731" y="848896"/>
                      <a:pt x="7303" y="881236"/>
                      <a:pt x="0" y="808208"/>
                    </a:cubicBezTo>
                    <a:cubicBezTo>
                      <a:pt x="2026" y="753517"/>
                      <a:pt x="2554" y="698751"/>
                      <a:pt x="6077" y="644136"/>
                    </a:cubicBezTo>
                    <a:cubicBezTo>
                      <a:pt x="6615" y="635802"/>
                      <a:pt x="10614" y="628038"/>
                      <a:pt x="12153" y="619829"/>
                    </a:cubicBezTo>
                    <a:cubicBezTo>
                      <a:pt x="16694" y="595609"/>
                      <a:pt x="24306" y="546908"/>
                      <a:pt x="24306" y="546908"/>
                    </a:cubicBezTo>
                    <a:lnTo>
                      <a:pt x="18230" y="516524"/>
                    </a:lnTo>
                  </a:path>
                </a:pathLst>
              </a:custGeom>
              <a:ln w="28575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52365FC3-2D23-5D77-8B38-12EB4C0346F9}"/>
                  </a:ext>
                </a:extLst>
              </p:cNvPr>
              <p:cNvSpPr/>
              <p:nvPr/>
            </p:nvSpPr>
            <p:spPr>
              <a:xfrm>
                <a:off x="2474234" y="3259685"/>
                <a:ext cx="1031997" cy="1980454"/>
              </a:xfrm>
              <a:custGeom>
                <a:avLst/>
                <a:gdLst>
                  <a:gd name="connsiteX0" fmla="*/ 741323 w 760953"/>
                  <a:gd name="connsiteY0" fmla="*/ 78998 h 1507036"/>
                  <a:gd name="connsiteX1" fmla="*/ 710941 w 760953"/>
                  <a:gd name="connsiteY1" fmla="*/ 72921 h 1507036"/>
                  <a:gd name="connsiteX2" fmla="*/ 674483 w 760953"/>
                  <a:gd name="connsiteY2" fmla="*/ 48614 h 1507036"/>
                  <a:gd name="connsiteX3" fmla="*/ 656253 w 760953"/>
                  <a:gd name="connsiteY3" fmla="*/ 36461 h 1507036"/>
                  <a:gd name="connsiteX4" fmla="*/ 638024 w 760953"/>
                  <a:gd name="connsiteY4" fmla="*/ 24307 h 1507036"/>
                  <a:gd name="connsiteX5" fmla="*/ 619795 w 760953"/>
                  <a:gd name="connsiteY5" fmla="*/ 18230 h 1507036"/>
                  <a:gd name="connsiteX6" fmla="*/ 583336 w 760953"/>
                  <a:gd name="connsiteY6" fmla="*/ 0 h 1507036"/>
                  <a:gd name="connsiteX7" fmla="*/ 516496 w 760953"/>
                  <a:gd name="connsiteY7" fmla="*/ 6077 h 1507036"/>
                  <a:gd name="connsiteX8" fmla="*/ 473961 w 760953"/>
                  <a:gd name="connsiteY8" fmla="*/ 18230 h 1507036"/>
                  <a:gd name="connsiteX9" fmla="*/ 455732 w 760953"/>
                  <a:gd name="connsiteY9" fmla="*/ 30384 h 1507036"/>
                  <a:gd name="connsiteX10" fmla="*/ 437502 w 760953"/>
                  <a:gd name="connsiteY10" fmla="*/ 36461 h 1507036"/>
                  <a:gd name="connsiteX11" fmla="*/ 401044 w 760953"/>
                  <a:gd name="connsiteY11" fmla="*/ 60768 h 1507036"/>
                  <a:gd name="connsiteX12" fmla="*/ 382814 w 760953"/>
                  <a:gd name="connsiteY12" fmla="*/ 72921 h 1507036"/>
                  <a:gd name="connsiteX13" fmla="*/ 358509 w 760953"/>
                  <a:gd name="connsiteY13" fmla="*/ 109382 h 1507036"/>
                  <a:gd name="connsiteX14" fmla="*/ 346356 w 760953"/>
                  <a:gd name="connsiteY14" fmla="*/ 127612 h 1507036"/>
                  <a:gd name="connsiteX15" fmla="*/ 328127 w 760953"/>
                  <a:gd name="connsiteY15" fmla="*/ 164072 h 1507036"/>
                  <a:gd name="connsiteX16" fmla="*/ 322050 w 760953"/>
                  <a:gd name="connsiteY16" fmla="*/ 182303 h 1507036"/>
                  <a:gd name="connsiteX17" fmla="*/ 297745 w 760953"/>
                  <a:gd name="connsiteY17" fmla="*/ 218763 h 1507036"/>
                  <a:gd name="connsiteX18" fmla="*/ 273439 w 760953"/>
                  <a:gd name="connsiteY18" fmla="*/ 255224 h 1507036"/>
                  <a:gd name="connsiteX19" fmla="*/ 261286 w 760953"/>
                  <a:gd name="connsiteY19" fmla="*/ 273454 h 1507036"/>
                  <a:gd name="connsiteX20" fmla="*/ 255210 w 760953"/>
                  <a:gd name="connsiteY20" fmla="*/ 291684 h 1507036"/>
                  <a:gd name="connsiteX21" fmla="*/ 230904 w 760953"/>
                  <a:gd name="connsiteY21" fmla="*/ 328145 h 1507036"/>
                  <a:gd name="connsiteX22" fmla="*/ 200522 w 760953"/>
                  <a:gd name="connsiteY22" fmla="*/ 382836 h 1507036"/>
                  <a:gd name="connsiteX23" fmla="*/ 188369 w 760953"/>
                  <a:gd name="connsiteY23" fmla="*/ 401066 h 1507036"/>
                  <a:gd name="connsiteX24" fmla="*/ 182293 w 760953"/>
                  <a:gd name="connsiteY24" fmla="*/ 419296 h 1507036"/>
                  <a:gd name="connsiteX25" fmla="*/ 170140 w 760953"/>
                  <a:gd name="connsiteY25" fmla="*/ 437527 h 1507036"/>
                  <a:gd name="connsiteX26" fmla="*/ 145834 w 760953"/>
                  <a:gd name="connsiteY26" fmla="*/ 492217 h 1507036"/>
                  <a:gd name="connsiteX27" fmla="*/ 139758 w 760953"/>
                  <a:gd name="connsiteY27" fmla="*/ 510448 h 1507036"/>
                  <a:gd name="connsiteX28" fmla="*/ 127605 w 760953"/>
                  <a:gd name="connsiteY28" fmla="*/ 528678 h 1507036"/>
                  <a:gd name="connsiteX29" fmla="*/ 103299 w 760953"/>
                  <a:gd name="connsiteY29" fmla="*/ 583369 h 1507036"/>
                  <a:gd name="connsiteX30" fmla="*/ 97223 w 760953"/>
                  <a:gd name="connsiteY30" fmla="*/ 601599 h 1507036"/>
                  <a:gd name="connsiteX31" fmla="*/ 85070 w 760953"/>
                  <a:gd name="connsiteY31" fmla="*/ 710981 h 1507036"/>
                  <a:gd name="connsiteX32" fmla="*/ 66841 w 760953"/>
                  <a:gd name="connsiteY32" fmla="*/ 808209 h 1507036"/>
                  <a:gd name="connsiteX33" fmla="*/ 60764 w 760953"/>
                  <a:gd name="connsiteY33" fmla="*/ 826439 h 1507036"/>
                  <a:gd name="connsiteX34" fmla="*/ 48611 w 760953"/>
                  <a:gd name="connsiteY34" fmla="*/ 887207 h 1507036"/>
                  <a:gd name="connsiteX35" fmla="*/ 42535 w 760953"/>
                  <a:gd name="connsiteY35" fmla="*/ 911514 h 1507036"/>
                  <a:gd name="connsiteX36" fmla="*/ 36459 w 760953"/>
                  <a:gd name="connsiteY36" fmla="*/ 960128 h 1507036"/>
                  <a:gd name="connsiteX37" fmla="*/ 30382 w 760953"/>
                  <a:gd name="connsiteY37" fmla="*/ 1002665 h 1507036"/>
                  <a:gd name="connsiteX38" fmla="*/ 18229 w 760953"/>
                  <a:gd name="connsiteY38" fmla="*/ 1057356 h 1507036"/>
                  <a:gd name="connsiteX39" fmla="*/ 12153 w 760953"/>
                  <a:gd name="connsiteY39" fmla="*/ 1118123 h 1507036"/>
                  <a:gd name="connsiteX40" fmla="*/ 6076 w 760953"/>
                  <a:gd name="connsiteY40" fmla="*/ 1221428 h 1507036"/>
                  <a:gd name="connsiteX41" fmla="*/ 0 w 760953"/>
                  <a:gd name="connsiteY41" fmla="*/ 1300426 h 1507036"/>
                  <a:gd name="connsiteX42" fmla="*/ 12153 w 760953"/>
                  <a:gd name="connsiteY42" fmla="*/ 1397654 h 1507036"/>
                  <a:gd name="connsiteX43" fmla="*/ 24306 w 760953"/>
                  <a:gd name="connsiteY43" fmla="*/ 1434115 h 1507036"/>
                  <a:gd name="connsiteX44" fmla="*/ 30382 w 760953"/>
                  <a:gd name="connsiteY44" fmla="*/ 1452345 h 1507036"/>
                  <a:gd name="connsiteX45" fmla="*/ 72917 w 760953"/>
                  <a:gd name="connsiteY45" fmla="*/ 1500959 h 1507036"/>
                  <a:gd name="connsiteX46" fmla="*/ 97223 w 760953"/>
                  <a:gd name="connsiteY46" fmla="*/ 1507036 h 1507036"/>
                  <a:gd name="connsiteX47" fmla="*/ 157987 w 760953"/>
                  <a:gd name="connsiteY47" fmla="*/ 1494882 h 1507036"/>
                  <a:gd name="connsiteX48" fmla="*/ 176216 w 760953"/>
                  <a:gd name="connsiteY48" fmla="*/ 1488805 h 1507036"/>
                  <a:gd name="connsiteX49" fmla="*/ 212675 w 760953"/>
                  <a:gd name="connsiteY49" fmla="*/ 1458422 h 1507036"/>
                  <a:gd name="connsiteX50" fmla="*/ 230904 w 760953"/>
                  <a:gd name="connsiteY50" fmla="*/ 1446268 h 1507036"/>
                  <a:gd name="connsiteX51" fmla="*/ 261286 w 760953"/>
                  <a:gd name="connsiteY51" fmla="*/ 1415884 h 1507036"/>
                  <a:gd name="connsiteX52" fmla="*/ 273439 w 760953"/>
                  <a:gd name="connsiteY52" fmla="*/ 1397654 h 1507036"/>
                  <a:gd name="connsiteX53" fmla="*/ 309897 w 760953"/>
                  <a:gd name="connsiteY53" fmla="*/ 1373347 h 1507036"/>
                  <a:gd name="connsiteX54" fmla="*/ 358509 w 760953"/>
                  <a:gd name="connsiteY54" fmla="*/ 1330810 h 1507036"/>
                  <a:gd name="connsiteX55" fmla="*/ 394967 w 760953"/>
                  <a:gd name="connsiteY55" fmla="*/ 1306503 h 1507036"/>
                  <a:gd name="connsiteX56" fmla="*/ 413197 w 760953"/>
                  <a:gd name="connsiteY56" fmla="*/ 1294349 h 1507036"/>
                  <a:gd name="connsiteX57" fmla="*/ 431426 w 760953"/>
                  <a:gd name="connsiteY57" fmla="*/ 1288273 h 1507036"/>
                  <a:gd name="connsiteX58" fmla="*/ 486114 w 760953"/>
                  <a:gd name="connsiteY58" fmla="*/ 1263965 h 1507036"/>
                  <a:gd name="connsiteX59" fmla="*/ 504343 w 760953"/>
                  <a:gd name="connsiteY59" fmla="*/ 1257889 h 1507036"/>
                  <a:gd name="connsiteX60" fmla="*/ 522572 w 760953"/>
                  <a:gd name="connsiteY60" fmla="*/ 1251812 h 1507036"/>
                  <a:gd name="connsiteX61" fmla="*/ 552954 w 760953"/>
                  <a:gd name="connsiteY61" fmla="*/ 1245735 h 1507036"/>
                  <a:gd name="connsiteX62" fmla="*/ 619795 w 760953"/>
                  <a:gd name="connsiteY62" fmla="*/ 1245735 h 1507036"/>
                  <a:gd name="connsiteX63" fmla="*/ 656253 w 760953"/>
                  <a:gd name="connsiteY63" fmla="*/ 1233582 h 1507036"/>
                  <a:gd name="connsiteX64" fmla="*/ 674483 w 760953"/>
                  <a:gd name="connsiteY64" fmla="*/ 1227505 h 1507036"/>
                  <a:gd name="connsiteX65" fmla="*/ 723094 w 760953"/>
                  <a:gd name="connsiteY65" fmla="*/ 1184968 h 1507036"/>
                  <a:gd name="connsiteX66" fmla="*/ 735247 w 760953"/>
                  <a:gd name="connsiteY66" fmla="*/ 1148507 h 1507036"/>
                  <a:gd name="connsiteX67" fmla="*/ 741323 w 760953"/>
                  <a:gd name="connsiteY67" fmla="*/ 1130277 h 1507036"/>
                  <a:gd name="connsiteX68" fmla="*/ 747400 w 760953"/>
                  <a:gd name="connsiteY68" fmla="*/ 1093816 h 1507036"/>
                  <a:gd name="connsiteX69" fmla="*/ 753476 w 760953"/>
                  <a:gd name="connsiteY69" fmla="*/ 565138 h 1507036"/>
                  <a:gd name="connsiteX70" fmla="*/ 735247 w 760953"/>
                  <a:gd name="connsiteY70" fmla="*/ 498294 h 1507036"/>
                  <a:gd name="connsiteX71" fmla="*/ 717018 w 760953"/>
                  <a:gd name="connsiteY71" fmla="*/ 486141 h 1507036"/>
                  <a:gd name="connsiteX72" fmla="*/ 698788 w 760953"/>
                  <a:gd name="connsiteY72" fmla="*/ 467910 h 1507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760953" h="1507036">
                    <a:moveTo>
                      <a:pt x="741323" y="78998"/>
                    </a:moveTo>
                    <a:cubicBezTo>
                      <a:pt x="731196" y="76972"/>
                      <a:pt x="720343" y="77195"/>
                      <a:pt x="710941" y="72921"/>
                    </a:cubicBezTo>
                    <a:cubicBezTo>
                      <a:pt x="697644" y="66877"/>
                      <a:pt x="686636" y="56716"/>
                      <a:pt x="674483" y="48614"/>
                    </a:cubicBezTo>
                    <a:lnTo>
                      <a:pt x="656253" y="36461"/>
                    </a:lnTo>
                    <a:cubicBezTo>
                      <a:pt x="650177" y="32410"/>
                      <a:pt x="644952" y="26617"/>
                      <a:pt x="638024" y="24307"/>
                    </a:cubicBezTo>
                    <a:cubicBezTo>
                      <a:pt x="631948" y="22281"/>
                      <a:pt x="625524" y="21095"/>
                      <a:pt x="619795" y="18230"/>
                    </a:cubicBezTo>
                    <a:cubicBezTo>
                      <a:pt x="572680" y="-5329"/>
                      <a:pt x="629155" y="15274"/>
                      <a:pt x="583336" y="0"/>
                    </a:cubicBezTo>
                    <a:cubicBezTo>
                      <a:pt x="561056" y="2026"/>
                      <a:pt x="538672" y="3120"/>
                      <a:pt x="516496" y="6077"/>
                    </a:cubicBezTo>
                    <a:cubicBezTo>
                      <a:pt x="503783" y="7772"/>
                      <a:pt x="486456" y="14065"/>
                      <a:pt x="473961" y="18230"/>
                    </a:cubicBezTo>
                    <a:cubicBezTo>
                      <a:pt x="467885" y="22281"/>
                      <a:pt x="462264" y="27118"/>
                      <a:pt x="455732" y="30384"/>
                    </a:cubicBezTo>
                    <a:cubicBezTo>
                      <a:pt x="450003" y="33249"/>
                      <a:pt x="443101" y="33350"/>
                      <a:pt x="437502" y="36461"/>
                    </a:cubicBezTo>
                    <a:cubicBezTo>
                      <a:pt x="424734" y="43555"/>
                      <a:pt x="413197" y="52666"/>
                      <a:pt x="401044" y="60768"/>
                    </a:cubicBezTo>
                    <a:lnTo>
                      <a:pt x="382814" y="72921"/>
                    </a:lnTo>
                    <a:lnTo>
                      <a:pt x="358509" y="109382"/>
                    </a:lnTo>
                    <a:lnTo>
                      <a:pt x="346356" y="127612"/>
                    </a:lnTo>
                    <a:cubicBezTo>
                      <a:pt x="331085" y="173430"/>
                      <a:pt x="351684" y="116957"/>
                      <a:pt x="328127" y="164072"/>
                    </a:cubicBezTo>
                    <a:cubicBezTo>
                      <a:pt x="325262" y="169801"/>
                      <a:pt x="325161" y="176703"/>
                      <a:pt x="322050" y="182303"/>
                    </a:cubicBezTo>
                    <a:cubicBezTo>
                      <a:pt x="314957" y="195071"/>
                      <a:pt x="305847" y="206610"/>
                      <a:pt x="297745" y="218763"/>
                    </a:cubicBezTo>
                    <a:lnTo>
                      <a:pt x="273439" y="255224"/>
                    </a:lnTo>
                    <a:lnTo>
                      <a:pt x="261286" y="273454"/>
                    </a:lnTo>
                    <a:cubicBezTo>
                      <a:pt x="259261" y="279531"/>
                      <a:pt x="258321" y="286085"/>
                      <a:pt x="255210" y="291684"/>
                    </a:cubicBezTo>
                    <a:cubicBezTo>
                      <a:pt x="248117" y="304453"/>
                      <a:pt x="230904" y="328145"/>
                      <a:pt x="230904" y="328145"/>
                    </a:cubicBezTo>
                    <a:cubicBezTo>
                      <a:pt x="220210" y="360232"/>
                      <a:pt x="228381" y="341046"/>
                      <a:pt x="200522" y="382836"/>
                    </a:cubicBezTo>
                    <a:lnTo>
                      <a:pt x="188369" y="401066"/>
                    </a:lnTo>
                    <a:cubicBezTo>
                      <a:pt x="186344" y="407143"/>
                      <a:pt x="185157" y="413567"/>
                      <a:pt x="182293" y="419296"/>
                    </a:cubicBezTo>
                    <a:cubicBezTo>
                      <a:pt x="179027" y="425829"/>
                      <a:pt x="173106" y="430853"/>
                      <a:pt x="170140" y="437527"/>
                    </a:cubicBezTo>
                    <a:cubicBezTo>
                      <a:pt x="141217" y="502607"/>
                      <a:pt x="173337" y="450962"/>
                      <a:pt x="145834" y="492217"/>
                    </a:cubicBezTo>
                    <a:cubicBezTo>
                      <a:pt x="143809" y="498294"/>
                      <a:pt x="142622" y="504719"/>
                      <a:pt x="139758" y="510448"/>
                    </a:cubicBezTo>
                    <a:cubicBezTo>
                      <a:pt x="136492" y="516980"/>
                      <a:pt x="130571" y="522004"/>
                      <a:pt x="127605" y="528678"/>
                    </a:cubicBezTo>
                    <a:cubicBezTo>
                      <a:pt x="98678" y="593765"/>
                      <a:pt x="130804" y="542108"/>
                      <a:pt x="103299" y="583369"/>
                    </a:cubicBezTo>
                    <a:cubicBezTo>
                      <a:pt x="101274" y="589446"/>
                      <a:pt x="98612" y="595346"/>
                      <a:pt x="97223" y="601599"/>
                    </a:cubicBezTo>
                    <a:cubicBezTo>
                      <a:pt x="88106" y="642628"/>
                      <a:pt x="90249" y="664366"/>
                      <a:pt x="85070" y="710981"/>
                    </a:cubicBezTo>
                    <a:cubicBezTo>
                      <a:pt x="83231" y="727529"/>
                      <a:pt x="68609" y="802905"/>
                      <a:pt x="66841" y="808209"/>
                    </a:cubicBezTo>
                    <a:cubicBezTo>
                      <a:pt x="64815" y="814286"/>
                      <a:pt x="62204" y="820198"/>
                      <a:pt x="60764" y="826439"/>
                    </a:cubicBezTo>
                    <a:cubicBezTo>
                      <a:pt x="56119" y="846567"/>
                      <a:pt x="53621" y="867167"/>
                      <a:pt x="48611" y="887207"/>
                    </a:cubicBezTo>
                    <a:cubicBezTo>
                      <a:pt x="46586" y="895309"/>
                      <a:pt x="43908" y="903276"/>
                      <a:pt x="42535" y="911514"/>
                    </a:cubicBezTo>
                    <a:cubicBezTo>
                      <a:pt x="39851" y="927623"/>
                      <a:pt x="38617" y="943941"/>
                      <a:pt x="36459" y="960128"/>
                    </a:cubicBezTo>
                    <a:cubicBezTo>
                      <a:pt x="34566" y="974325"/>
                      <a:pt x="32737" y="988537"/>
                      <a:pt x="30382" y="1002665"/>
                    </a:cubicBezTo>
                    <a:cubicBezTo>
                      <a:pt x="26523" y="1025821"/>
                      <a:pt x="23694" y="1035495"/>
                      <a:pt x="18229" y="1057356"/>
                    </a:cubicBezTo>
                    <a:cubicBezTo>
                      <a:pt x="16204" y="1077612"/>
                      <a:pt x="13657" y="1097822"/>
                      <a:pt x="12153" y="1118123"/>
                    </a:cubicBezTo>
                    <a:cubicBezTo>
                      <a:pt x="9605" y="1152523"/>
                      <a:pt x="8370" y="1187010"/>
                      <a:pt x="6076" y="1221428"/>
                    </a:cubicBezTo>
                    <a:cubicBezTo>
                      <a:pt x="4319" y="1247780"/>
                      <a:pt x="2025" y="1274093"/>
                      <a:pt x="0" y="1300426"/>
                    </a:cubicBezTo>
                    <a:cubicBezTo>
                      <a:pt x="17613" y="1353270"/>
                      <a:pt x="-7551" y="1272857"/>
                      <a:pt x="12153" y="1397654"/>
                    </a:cubicBezTo>
                    <a:cubicBezTo>
                      <a:pt x="14151" y="1410308"/>
                      <a:pt x="20255" y="1421961"/>
                      <a:pt x="24306" y="1434115"/>
                    </a:cubicBezTo>
                    <a:cubicBezTo>
                      <a:pt x="26331" y="1440192"/>
                      <a:pt x="26829" y="1447015"/>
                      <a:pt x="30382" y="1452345"/>
                    </a:cubicBezTo>
                    <a:cubicBezTo>
                      <a:pt x="45234" y="1474623"/>
                      <a:pt x="49288" y="1490831"/>
                      <a:pt x="72917" y="1500959"/>
                    </a:cubicBezTo>
                    <a:cubicBezTo>
                      <a:pt x="80593" y="1504249"/>
                      <a:pt x="89121" y="1505010"/>
                      <a:pt x="97223" y="1507036"/>
                    </a:cubicBezTo>
                    <a:cubicBezTo>
                      <a:pt x="125870" y="1502261"/>
                      <a:pt x="132607" y="1502134"/>
                      <a:pt x="157987" y="1494882"/>
                    </a:cubicBezTo>
                    <a:cubicBezTo>
                      <a:pt x="164146" y="1493122"/>
                      <a:pt x="170487" y="1491670"/>
                      <a:pt x="176216" y="1488805"/>
                    </a:cubicBezTo>
                    <a:cubicBezTo>
                      <a:pt x="198844" y="1477490"/>
                      <a:pt x="192519" y="1475220"/>
                      <a:pt x="212675" y="1458422"/>
                    </a:cubicBezTo>
                    <a:cubicBezTo>
                      <a:pt x="218285" y="1453747"/>
                      <a:pt x="224828" y="1450319"/>
                      <a:pt x="230904" y="1446268"/>
                    </a:cubicBezTo>
                    <a:cubicBezTo>
                      <a:pt x="263312" y="1397654"/>
                      <a:pt x="220777" y="1456396"/>
                      <a:pt x="261286" y="1415884"/>
                    </a:cubicBezTo>
                    <a:cubicBezTo>
                      <a:pt x="266450" y="1410720"/>
                      <a:pt x="267943" y="1402463"/>
                      <a:pt x="273439" y="1397654"/>
                    </a:cubicBezTo>
                    <a:cubicBezTo>
                      <a:pt x="284431" y="1388036"/>
                      <a:pt x="309897" y="1373347"/>
                      <a:pt x="309897" y="1373347"/>
                    </a:cubicBezTo>
                    <a:cubicBezTo>
                      <a:pt x="330152" y="1342963"/>
                      <a:pt x="315973" y="1359169"/>
                      <a:pt x="358509" y="1330810"/>
                    </a:cubicBezTo>
                    <a:lnTo>
                      <a:pt x="394967" y="1306503"/>
                    </a:lnTo>
                    <a:cubicBezTo>
                      <a:pt x="401044" y="1302452"/>
                      <a:pt x="406268" y="1296658"/>
                      <a:pt x="413197" y="1294349"/>
                    </a:cubicBezTo>
                    <a:lnTo>
                      <a:pt x="431426" y="1288273"/>
                    </a:lnTo>
                    <a:cubicBezTo>
                      <a:pt x="460312" y="1269013"/>
                      <a:pt x="442729" y="1278427"/>
                      <a:pt x="486114" y="1263965"/>
                    </a:cubicBezTo>
                    <a:lnTo>
                      <a:pt x="504343" y="1257889"/>
                    </a:lnTo>
                    <a:cubicBezTo>
                      <a:pt x="510419" y="1255863"/>
                      <a:pt x="516291" y="1253068"/>
                      <a:pt x="522572" y="1251812"/>
                    </a:cubicBezTo>
                    <a:lnTo>
                      <a:pt x="552954" y="1245735"/>
                    </a:lnTo>
                    <a:cubicBezTo>
                      <a:pt x="583161" y="1255804"/>
                      <a:pt x="573789" y="1255594"/>
                      <a:pt x="619795" y="1245735"/>
                    </a:cubicBezTo>
                    <a:cubicBezTo>
                      <a:pt x="632321" y="1243051"/>
                      <a:pt x="644100" y="1237633"/>
                      <a:pt x="656253" y="1233582"/>
                    </a:cubicBezTo>
                    <a:lnTo>
                      <a:pt x="674483" y="1227505"/>
                    </a:lnTo>
                    <a:cubicBezTo>
                      <a:pt x="717017" y="1199147"/>
                      <a:pt x="702839" y="1215351"/>
                      <a:pt x="723094" y="1184968"/>
                    </a:cubicBezTo>
                    <a:lnTo>
                      <a:pt x="735247" y="1148507"/>
                    </a:lnTo>
                    <a:cubicBezTo>
                      <a:pt x="737272" y="1142430"/>
                      <a:pt x="740270" y="1136595"/>
                      <a:pt x="741323" y="1130277"/>
                    </a:cubicBezTo>
                    <a:lnTo>
                      <a:pt x="747400" y="1093816"/>
                    </a:lnTo>
                    <a:cubicBezTo>
                      <a:pt x="763786" y="823439"/>
                      <a:pt x="764689" y="895945"/>
                      <a:pt x="753476" y="565138"/>
                    </a:cubicBezTo>
                    <a:cubicBezTo>
                      <a:pt x="753191" y="556735"/>
                      <a:pt x="740366" y="501707"/>
                      <a:pt x="735247" y="498294"/>
                    </a:cubicBezTo>
                    <a:lnTo>
                      <a:pt x="717018" y="486141"/>
                    </a:lnTo>
                    <a:cubicBezTo>
                      <a:pt x="703741" y="466225"/>
                      <a:pt x="712168" y="467910"/>
                      <a:pt x="698788" y="467910"/>
                    </a:cubicBezTo>
                  </a:path>
                </a:pathLst>
              </a:custGeom>
              <a:ln w="28575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D8CA1504-F8CE-1F61-DDC5-5F7502EDA5AC}"/>
                  </a:ext>
                </a:extLst>
              </p:cNvPr>
              <p:cNvSpPr/>
              <p:nvPr/>
            </p:nvSpPr>
            <p:spPr>
              <a:xfrm>
                <a:off x="4138753" y="3758339"/>
                <a:ext cx="236958" cy="22536"/>
              </a:xfrm>
              <a:custGeom>
                <a:avLst/>
                <a:gdLst>
                  <a:gd name="connsiteX0" fmla="*/ 0 w 197642"/>
                  <a:gd name="connsiteY0" fmla="*/ 18299 h 18299"/>
                  <a:gd name="connsiteX1" fmla="*/ 69541 w 197642"/>
                  <a:gd name="connsiteY1" fmla="*/ 14639 h 18299"/>
                  <a:gd name="connsiteX2" fmla="*/ 102481 w 197642"/>
                  <a:gd name="connsiteY2" fmla="*/ 3660 h 18299"/>
                  <a:gd name="connsiteX3" fmla="*/ 113461 w 197642"/>
                  <a:gd name="connsiteY3" fmla="*/ 0 h 18299"/>
                  <a:gd name="connsiteX4" fmla="*/ 168362 w 197642"/>
                  <a:gd name="connsiteY4" fmla="*/ 3660 h 18299"/>
                  <a:gd name="connsiteX5" fmla="*/ 183002 w 197642"/>
                  <a:gd name="connsiteY5" fmla="*/ 7320 h 18299"/>
                  <a:gd name="connsiteX6" fmla="*/ 197642 w 197642"/>
                  <a:gd name="connsiteY6" fmla="*/ 10979 h 18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7642" h="18299">
                    <a:moveTo>
                      <a:pt x="0" y="18299"/>
                    </a:moveTo>
                    <a:cubicBezTo>
                      <a:pt x="23180" y="17079"/>
                      <a:pt x="46494" y="17404"/>
                      <a:pt x="69541" y="14639"/>
                    </a:cubicBezTo>
                    <a:cubicBezTo>
                      <a:pt x="69546" y="14638"/>
                      <a:pt x="96989" y="5491"/>
                      <a:pt x="102481" y="3660"/>
                    </a:cubicBezTo>
                    <a:lnTo>
                      <a:pt x="113461" y="0"/>
                    </a:lnTo>
                    <a:cubicBezTo>
                      <a:pt x="131761" y="1220"/>
                      <a:pt x="150122" y="1740"/>
                      <a:pt x="168362" y="3660"/>
                    </a:cubicBezTo>
                    <a:cubicBezTo>
                      <a:pt x="173365" y="4187"/>
                      <a:pt x="178165" y="5938"/>
                      <a:pt x="183002" y="7320"/>
                    </a:cubicBezTo>
                    <a:cubicBezTo>
                      <a:pt x="197160" y="11365"/>
                      <a:pt x="189485" y="10979"/>
                      <a:pt x="197642" y="10979"/>
                    </a:cubicBezTo>
                  </a:path>
                </a:pathLst>
              </a:cu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6C3CAA43-EE95-89B5-11CE-390CBF62C5D7}"/>
                  </a:ext>
                </a:extLst>
              </p:cNvPr>
              <p:cNvSpPr/>
              <p:nvPr/>
            </p:nvSpPr>
            <p:spPr>
              <a:xfrm>
                <a:off x="3079150" y="4184650"/>
                <a:ext cx="412343" cy="736325"/>
              </a:xfrm>
              <a:custGeom>
                <a:avLst/>
                <a:gdLst>
                  <a:gd name="connsiteX0" fmla="*/ 256032 w 256032"/>
                  <a:gd name="connsiteY0" fmla="*/ 0 h 457200"/>
                  <a:gd name="connsiteX1" fmla="*/ 230429 w 256032"/>
                  <a:gd name="connsiteY1" fmla="*/ 18288 h 457200"/>
                  <a:gd name="connsiteX2" fmla="*/ 208484 w 256032"/>
                  <a:gd name="connsiteY2" fmla="*/ 29261 h 457200"/>
                  <a:gd name="connsiteX3" fmla="*/ 182880 w 256032"/>
                  <a:gd name="connsiteY3" fmla="*/ 51207 h 457200"/>
                  <a:gd name="connsiteX4" fmla="*/ 160935 w 256032"/>
                  <a:gd name="connsiteY4" fmla="*/ 80468 h 457200"/>
                  <a:gd name="connsiteX5" fmla="*/ 146304 w 256032"/>
                  <a:gd name="connsiteY5" fmla="*/ 98756 h 457200"/>
                  <a:gd name="connsiteX6" fmla="*/ 135332 w 256032"/>
                  <a:gd name="connsiteY6" fmla="*/ 102413 h 457200"/>
                  <a:gd name="connsiteX7" fmla="*/ 106071 w 256032"/>
                  <a:gd name="connsiteY7" fmla="*/ 138989 h 457200"/>
                  <a:gd name="connsiteX8" fmla="*/ 98756 w 256032"/>
                  <a:gd name="connsiteY8" fmla="*/ 149962 h 457200"/>
                  <a:gd name="connsiteX9" fmla="*/ 80468 w 256032"/>
                  <a:gd name="connsiteY9" fmla="*/ 182880 h 457200"/>
                  <a:gd name="connsiteX10" fmla="*/ 62180 w 256032"/>
                  <a:gd name="connsiteY10" fmla="*/ 197511 h 457200"/>
                  <a:gd name="connsiteX11" fmla="*/ 54864 w 256032"/>
                  <a:gd name="connsiteY11" fmla="*/ 204826 h 457200"/>
                  <a:gd name="connsiteX12" fmla="*/ 43892 w 256032"/>
                  <a:gd name="connsiteY12" fmla="*/ 212141 h 457200"/>
                  <a:gd name="connsiteX13" fmla="*/ 29261 w 256032"/>
                  <a:gd name="connsiteY13" fmla="*/ 226772 h 457200"/>
                  <a:gd name="connsiteX14" fmla="*/ 14631 w 256032"/>
                  <a:gd name="connsiteY14" fmla="*/ 245060 h 457200"/>
                  <a:gd name="connsiteX15" fmla="*/ 10973 w 256032"/>
                  <a:gd name="connsiteY15" fmla="*/ 256032 h 457200"/>
                  <a:gd name="connsiteX16" fmla="*/ 3658 w 256032"/>
                  <a:gd name="connsiteY16" fmla="*/ 263348 h 457200"/>
                  <a:gd name="connsiteX17" fmla="*/ 0 w 256032"/>
                  <a:gd name="connsiteY17" fmla="*/ 277978 h 457200"/>
                  <a:gd name="connsiteX18" fmla="*/ 3658 w 256032"/>
                  <a:gd name="connsiteY18" fmla="*/ 413309 h 457200"/>
                  <a:gd name="connsiteX19" fmla="*/ 21946 w 256032"/>
                  <a:gd name="connsiteY19" fmla="*/ 446228 h 457200"/>
                  <a:gd name="connsiteX20" fmla="*/ 25604 w 256032"/>
                  <a:gd name="connsiteY20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6032" h="457200">
                    <a:moveTo>
                      <a:pt x="256032" y="0"/>
                    </a:moveTo>
                    <a:cubicBezTo>
                      <a:pt x="247498" y="6096"/>
                      <a:pt x="239422" y="12892"/>
                      <a:pt x="230429" y="18288"/>
                    </a:cubicBezTo>
                    <a:cubicBezTo>
                      <a:pt x="208796" y="31268"/>
                      <a:pt x="230063" y="10764"/>
                      <a:pt x="208484" y="29261"/>
                    </a:cubicBezTo>
                    <a:cubicBezTo>
                      <a:pt x="177446" y="55866"/>
                      <a:pt x="208068" y="34416"/>
                      <a:pt x="182880" y="51207"/>
                    </a:cubicBezTo>
                    <a:cubicBezTo>
                      <a:pt x="173366" y="79753"/>
                      <a:pt x="188950" y="38447"/>
                      <a:pt x="160935" y="80468"/>
                    </a:cubicBezTo>
                    <a:cubicBezTo>
                      <a:pt x="157612" y="85452"/>
                      <a:pt x="152095" y="95281"/>
                      <a:pt x="146304" y="98756"/>
                    </a:cubicBezTo>
                    <a:cubicBezTo>
                      <a:pt x="142998" y="100739"/>
                      <a:pt x="138989" y="101194"/>
                      <a:pt x="135332" y="102413"/>
                    </a:cubicBezTo>
                    <a:cubicBezTo>
                      <a:pt x="114485" y="123260"/>
                      <a:pt x="124526" y="111306"/>
                      <a:pt x="106071" y="138989"/>
                    </a:cubicBezTo>
                    <a:cubicBezTo>
                      <a:pt x="103633" y="142647"/>
                      <a:pt x="100146" y="145792"/>
                      <a:pt x="98756" y="149962"/>
                    </a:cubicBezTo>
                    <a:cubicBezTo>
                      <a:pt x="94156" y="163760"/>
                      <a:pt x="93044" y="170304"/>
                      <a:pt x="80468" y="182880"/>
                    </a:cubicBezTo>
                    <a:cubicBezTo>
                      <a:pt x="62807" y="200541"/>
                      <a:pt x="85245" y="179060"/>
                      <a:pt x="62180" y="197511"/>
                    </a:cubicBezTo>
                    <a:cubicBezTo>
                      <a:pt x="59487" y="199665"/>
                      <a:pt x="57557" y="202672"/>
                      <a:pt x="54864" y="204826"/>
                    </a:cubicBezTo>
                    <a:cubicBezTo>
                      <a:pt x="51432" y="207572"/>
                      <a:pt x="47229" y="209280"/>
                      <a:pt x="43892" y="212141"/>
                    </a:cubicBezTo>
                    <a:cubicBezTo>
                      <a:pt x="38655" y="216630"/>
                      <a:pt x="33087" y="221033"/>
                      <a:pt x="29261" y="226772"/>
                    </a:cubicBezTo>
                    <a:cubicBezTo>
                      <a:pt x="20033" y="240613"/>
                      <a:pt x="25054" y="234636"/>
                      <a:pt x="14631" y="245060"/>
                    </a:cubicBezTo>
                    <a:cubicBezTo>
                      <a:pt x="13412" y="248717"/>
                      <a:pt x="12957" y="252726"/>
                      <a:pt x="10973" y="256032"/>
                    </a:cubicBezTo>
                    <a:cubicBezTo>
                      <a:pt x="9199" y="258989"/>
                      <a:pt x="5200" y="260264"/>
                      <a:pt x="3658" y="263348"/>
                    </a:cubicBezTo>
                    <a:cubicBezTo>
                      <a:pt x="1410" y="267844"/>
                      <a:pt x="1219" y="273101"/>
                      <a:pt x="0" y="277978"/>
                    </a:cubicBezTo>
                    <a:cubicBezTo>
                      <a:pt x="1219" y="323088"/>
                      <a:pt x="1404" y="368239"/>
                      <a:pt x="3658" y="413309"/>
                    </a:cubicBezTo>
                    <a:cubicBezTo>
                      <a:pt x="4307" y="426283"/>
                      <a:pt x="18380" y="435531"/>
                      <a:pt x="21946" y="446228"/>
                    </a:cubicBezTo>
                    <a:lnTo>
                      <a:pt x="25604" y="457200"/>
                    </a:lnTo>
                  </a:path>
                </a:pathLst>
              </a:custGeom>
              <a:noFill/>
              <a:ln w="28575">
                <a:solidFill>
                  <a:srgbClr val="0432FF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EC78C8A-96B4-B37C-B523-E6D051933F90}"/>
                  </a:ext>
                </a:extLst>
              </p:cNvPr>
              <p:cNvSpPr/>
              <p:nvPr/>
            </p:nvSpPr>
            <p:spPr>
              <a:xfrm>
                <a:off x="3715336" y="4190541"/>
                <a:ext cx="406453" cy="765778"/>
              </a:xfrm>
              <a:custGeom>
                <a:avLst/>
                <a:gdLst>
                  <a:gd name="connsiteX0" fmla="*/ 0 w 252375"/>
                  <a:gd name="connsiteY0" fmla="*/ 0 h 475488"/>
                  <a:gd name="connsiteX1" fmla="*/ 25603 w 252375"/>
                  <a:gd name="connsiteY1" fmla="*/ 3658 h 475488"/>
                  <a:gd name="connsiteX2" fmla="*/ 40234 w 252375"/>
                  <a:gd name="connsiteY2" fmla="*/ 21946 h 475488"/>
                  <a:gd name="connsiteX3" fmla="*/ 51207 w 252375"/>
                  <a:gd name="connsiteY3" fmla="*/ 25603 h 475488"/>
                  <a:gd name="connsiteX4" fmla="*/ 62179 w 252375"/>
                  <a:gd name="connsiteY4" fmla="*/ 32918 h 475488"/>
                  <a:gd name="connsiteX5" fmla="*/ 73152 w 252375"/>
                  <a:gd name="connsiteY5" fmla="*/ 36576 h 475488"/>
                  <a:gd name="connsiteX6" fmla="*/ 95098 w 252375"/>
                  <a:gd name="connsiteY6" fmla="*/ 58522 h 475488"/>
                  <a:gd name="connsiteX7" fmla="*/ 117043 w 252375"/>
                  <a:gd name="connsiteY7" fmla="*/ 73152 h 475488"/>
                  <a:gd name="connsiteX8" fmla="*/ 128016 w 252375"/>
                  <a:gd name="connsiteY8" fmla="*/ 76810 h 475488"/>
                  <a:gd name="connsiteX9" fmla="*/ 149962 w 252375"/>
                  <a:gd name="connsiteY9" fmla="*/ 87782 h 475488"/>
                  <a:gd name="connsiteX10" fmla="*/ 157277 w 252375"/>
                  <a:gd name="connsiteY10" fmla="*/ 95098 h 475488"/>
                  <a:gd name="connsiteX11" fmla="*/ 164592 w 252375"/>
                  <a:gd name="connsiteY11" fmla="*/ 106070 h 475488"/>
                  <a:gd name="connsiteX12" fmla="*/ 175565 w 252375"/>
                  <a:gd name="connsiteY12" fmla="*/ 113386 h 475488"/>
                  <a:gd name="connsiteX13" fmla="*/ 186538 w 252375"/>
                  <a:gd name="connsiteY13" fmla="*/ 135331 h 475488"/>
                  <a:gd name="connsiteX14" fmla="*/ 193853 w 252375"/>
                  <a:gd name="connsiteY14" fmla="*/ 146304 h 475488"/>
                  <a:gd name="connsiteX15" fmla="*/ 197511 w 252375"/>
                  <a:gd name="connsiteY15" fmla="*/ 157277 h 475488"/>
                  <a:gd name="connsiteX16" fmla="*/ 212141 w 252375"/>
                  <a:gd name="connsiteY16" fmla="*/ 179222 h 475488"/>
                  <a:gd name="connsiteX17" fmla="*/ 219456 w 252375"/>
                  <a:gd name="connsiteY17" fmla="*/ 201168 h 475488"/>
                  <a:gd name="connsiteX18" fmla="*/ 223114 w 252375"/>
                  <a:gd name="connsiteY18" fmla="*/ 212141 h 475488"/>
                  <a:gd name="connsiteX19" fmla="*/ 230429 w 252375"/>
                  <a:gd name="connsiteY19" fmla="*/ 263347 h 475488"/>
                  <a:gd name="connsiteX20" fmla="*/ 237744 w 252375"/>
                  <a:gd name="connsiteY20" fmla="*/ 285293 h 475488"/>
                  <a:gd name="connsiteX21" fmla="*/ 245059 w 252375"/>
                  <a:gd name="connsiteY21" fmla="*/ 296266 h 475488"/>
                  <a:gd name="connsiteX22" fmla="*/ 252375 w 252375"/>
                  <a:gd name="connsiteY22" fmla="*/ 318211 h 475488"/>
                  <a:gd name="connsiteX23" fmla="*/ 248717 w 252375"/>
                  <a:gd name="connsiteY23" fmla="*/ 380390 h 475488"/>
                  <a:gd name="connsiteX24" fmla="*/ 245059 w 252375"/>
                  <a:gd name="connsiteY24" fmla="*/ 391363 h 475488"/>
                  <a:gd name="connsiteX25" fmla="*/ 237744 w 252375"/>
                  <a:gd name="connsiteY25" fmla="*/ 420624 h 475488"/>
                  <a:gd name="connsiteX26" fmla="*/ 226771 w 252375"/>
                  <a:gd name="connsiteY26" fmla="*/ 431597 h 475488"/>
                  <a:gd name="connsiteX27" fmla="*/ 219456 w 252375"/>
                  <a:gd name="connsiteY27" fmla="*/ 442570 h 475488"/>
                  <a:gd name="connsiteX28" fmla="*/ 215799 w 252375"/>
                  <a:gd name="connsiteY28" fmla="*/ 453542 h 475488"/>
                  <a:gd name="connsiteX29" fmla="*/ 201168 w 252375"/>
                  <a:gd name="connsiteY29" fmla="*/ 475488 h 475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52375" h="475488">
                    <a:moveTo>
                      <a:pt x="0" y="0"/>
                    </a:moveTo>
                    <a:cubicBezTo>
                      <a:pt x="8534" y="1219"/>
                      <a:pt x="17424" y="932"/>
                      <a:pt x="25603" y="3658"/>
                    </a:cubicBezTo>
                    <a:cubicBezTo>
                      <a:pt x="31998" y="5790"/>
                      <a:pt x="36142" y="18673"/>
                      <a:pt x="40234" y="21946"/>
                    </a:cubicBezTo>
                    <a:cubicBezTo>
                      <a:pt x="43245" y="24354"/>
                      <a:pt x="47549" y="24384"/>
                      <a:pt x="51207" y="25603"/>
                    </a:cubicBezTo>
                    <a:cubicBezTo>
                      <a:pt x="54864" y="28041"/>
                      <a:pt x="58247" y="30952"/>
                      <a:pt x="62179" y="32918"/>
                    </a:cubicBezTo>
                    <a:cubicBezTo>
                      <a:pt x="65627" y="34642"/>
                      <a:pt x="70109" y="34209"/>
                      <a:pt x="73152" y="36576"/>
                    </a:cubicBezTo>
                    <a:cubicBezTo>
                      <a:pt x="81318" y="42928"/>
                      <a:pt x="86490" y="52783"/>
                      <a:pt x="95098" y="58522"/>
                    </a:cubicBezTo>
                    <a:cubicBezTo>
                      <a:pt x="102413" y="63399"/>
                      <a:pt x="108703" y="70372"/>
                      <a:pt x="117043" y="73152"/>
                    </a:cubicBezTo>
                    <a:cubicBezTo>
                      <a:pt x="120701" y="74371"/>
                      <a:pt x="124567" y="75086"/>
                      <a:pt x="128016" y="76810"/>
                    </a:cubicBezTo>
                    <a:cubicBezTo>
                      <a:pt x="156370" y="90987"/>
                      <a:pt x="122388" y="78592"/>
                      <a:pt x="149962" y="87782"/>
                    </a:cubicBezTo>
                    <a:cubicBezTo>
                      <a:pt x="152400" y="90221"/>
                      <a:pt x="155123" y="92405"/>
                      <a:pt x="157277" y="95098"/>
                    </a:cubicBezTo>
                    <a:cubicBezTo>
                      <a:pt x="160023" y="98530"/>
                      <a:pt x="161484" y="102962"/>
                      <a:pt x="164592" y="106070"/>
                    </a:cubicBezTo>
                    <a:cubicBezTo>
                      <a:pt x="167701" y="109179"/>
                      <a:pt x="171907" y="110947"/>
                      <a:pt x="175565" y="113386"/>
                    </a:cubicBezTo>
                    <a:cubicBezTo>
                      <a:pt x="196525" y="144824"/>
                      <a:pt x="171398" y="105050"/>
                      <a:pt x="186538" y="135331"/>
                    </a:cubicBezTo>
                    <a:cubicBezTo>
                      <a:pt x="188504" y="139263"/>
                      <a:pt x="191887" y="142372"/>
                      <a:pt x="193853" y="146304"/>
                    </a:cubicBezTo>
                    <a:cubicBezTo>
                      <a:pt x="195577" y="149753"/>
                      <a:pt x="195639" y="153907"/>
                      <a:pt x="197511" y="157277"/>
                    </a:cubicBezTo>
                    <a:cubicBezTo>
                      <a:pt x="201781" y="164962"/>
                      <a:pt x="209361" y="170882"/>
                      <a:pt x="212141" y="179222"/>
                    </a:cubicBezTo>
                    <a:lnTo>
                      <a:pt x="219456" y="201168"/>
                    </a:lnTo>
                    <a:lnTo>
                      <a:pt x="223114" y="212141"/>
                    </a:lnTo>
                    <a:cubicBezTo>
                      <a:pt x="225657" y="237571"/>
                      <a:pt x="224461" y="243455"/>
                      <a:pt x="230429" y="263347"/>
                    </a:cubicBezTo>
                    <a:cubicBezTo>
                      <a:pt x="232645" y="270733"/>
                      <a:pt x="233467" y="278877"/>
                      <a:pt x="237744" y="285293"/>
                    </a:cubicBezTo>
                    <a:cubicBezTo>
                      <a:pt x="240182" y="288951"/>
                      <a:pt x="243274" y="292249"/>
                      <a:pt x="245059" y="296266"/>
                    </a:cubicBezTo>
                    <a:cubicBezTo>
                      <a:pt x="248191" y="303312"/>
                      <a:pt x="252375" y="318211"/>
                      <a:pt x="252375" y="318211"/>
                    </a:cubicBezTo>
                    <a:cubicBezTo>
                      <a:pt x="251156" y="338937"/>
                      <a:pt x="250783" y="359731"/>
                      <a:pt x="248717" y="380390"/>
                    </a:cubicBezTo>
                    <a:cubicBezTo>
                      <a:pt x="248333" y="384226"/>
                      <a:pt x="245994" y="387623"/>
                      <a:pt x="245059" y="391363"/>
                    </a:cubicBezTo>
                    <a:cubicBezTo>
                      <a:pt x="244319" y="394322"/>
                      <a:pt x="241090" y="415605"/>
                      <a:pt x="237744" y="420624"/>
                    </a:cubicBezTo>
                    <a:cubicBezTo>
                      <a:pt x="234875" y="424928"/>
                      <a:pt x="230082" y="427623"/>
                      <a:pt x="226771" y="431597"/>
                    </a:cubicBezTo>
                    <a:cubicBezTo>
                      <a:pt x="223957" y="434974"/>
                      <a:pt x="221894" y="438912"/>
                      <a:pt x="219456" y="442570"/>
                    </a:cubicBezTo>
                    <a:cubicBezTo>
                      <a:pt x="218237" y="446227"/>
                      <a:pt x="217671" y="450172"/>
                      <a:pt x="215799" y="453542"/>
                    </a:cubicBezTo>
                    <a:cubicBezTo>
                      <a:pt x="211529" y="461228"/>
                      <a:pt x="201168" y="475488"/>
                      <a:pt x="201168" y="475488"/>
                    </a:cubicBezTo>
                  </a:path>
                </a:pathLst>
              </a:custGeom>
              <a:noFill/>
              <a:ln w="28575">
                <a:solidFill>
                  <a:srgbClr val="0432FF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811135CE-5D94-4E6F-EE26-68BBC0B387E5}"/>
                  </a:ext>
                </a:extLst>
              </p:cNvPr>
              <p:cNvSpPr/>
              <p:nvPr/>
            </p:nvSpPr>
            <p:spPr>
              <a:xfrm>
                <a:off x="2596120" y="4155198"/>
                <a:ext cx="889482" cy="64797"/>
              </a:xfrm>
              <a:custGeom>
                <a:avLst/>
                <a:gdLst>
                  <a:gd name="connsiteX0" fmla="*/ 552298 w 552298"/>
                  <a:gd name="connsiteY0" fmla="*/ 21946 h 40234"/>
                  <a:gd name="connsiteX1" fmla="*/ 523037 w 552298"/>
                  <a:gd name="connsiteY1" fmla="*/ 18288 h 40234"/>
                  <a:gd name="connsiteX2" fmla="*/ 475488 w 552298"/>
                  <a:gd name="connsiteY2" fmla="*/ 14631 h 40234"/>
                  <a:gd name="connsiteX3" fmla="*/ 438912 w 552298"/>
                  <a:gd name="connsiteY3" fmla="*/ 3658 h 40234"/>
                  <a:gd name="connsiteX4" fmla="*/ 427939 w 552298"/>
                  <a:gd name="connsiteY4" fmla="*/ 0 h 40234"/>
                  <a:gd name="connsiteX5" fmla="*/ 351130 w 552298"/>
                  <a:gd name="connsiteY5" fmla="*/ 10973 h 40234"/>
                  <a:gd name="connsiteX6" fmla="*/ 329184 w 552298"/>
                  <a:gd name="connsiteY6" fmla="*/ 18288 h 40234"/>
                  <a:gd name="connsiteX7" fmla="*/ 318211 w 552298"/>
                  <a:gd name="connsiteY7" fmla="*/ 21946 h 40234"/>
                  <a:gd name="connsiteX8" fmla="*/ 219456 w 552298"/>
                  <a:gd name="connsiteY8" fmla="*/ 18288 h 40234"/>
                  <a:gd name="connsiteX9" fmla="*/ 201168 w 552298"/>
                  <a:gd name="connsiteY9" fmla="*/ 14631 h 40234"/>
                  <a:gd name="connsiteX10" fmla="*/ 128016 w 552298"/>
                  <a:gd name="connsiteY10" fmla="*/ 18288 h 40234"/>
                  <a:gd name="connsiteX11" fmla="*/ 109728 w 552298"/>
                  <a:gd name="connsiteY11" fmla="*/ 21946 h 40234"/>
                  <a:gd name="connsiteX12" fmla="*/ 76810 w 552298"/>
                  <a:gd name="connsiteY12" fmla="*/ 32919 h 40234"/>
                  <a:gd name="connsiteX13" fmla="*/ 65837 w 552298"/>
                  <a:gd name="connsiteY13" fmla="*/ 36576 h 40234"/>
                  <a:gd name="connsiteX14" fmla="*/ 54864 w 552298"/>
                  <a:gd name="connsiteY14" fmla="*/ 40234 h 40234"/>
                  <a:gd name="connsiteX15" fmla="*/ 29261 w 552298"/>
                  <a:gd name="connsiteY15" fmla="*/ 36576 h 40234"/>
                  <a:gd name="connsiteX16" fmla="*/ 0 w 552298"/>
                  <a:gd name="connsiteY16" fmla="*/ 32919 h 40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2298" h="40234">
                    <a:moveTo>
                      <a:pt x="552298" y="21946"/>
                    </a:moveTo>
                    <a:cubicBezTo>
                      <a:pt x="542544" y="20727"/>
                      <a:pt x="532822" y="19220"/>
                      <a:pt x="523037" y="18288"/>
                    </a:cubicBezTo>
                    <a:cubicBezTo>
                      <a:pt x="507212" y="16781"/>
                      <a:pt x="491276" y="16488"/>
                      <a:pt x="475488" y="14631"/>
                    </a:cubicBezTo>
                    <a:cubicBezTo>
                      <a:pt x="466950" y="13627"/>
                      <a:pt x="444806" y="5623"/>
                      <a:pt x="438912" y="3658"/>
                    </a:cubicBezTo>
                    <a:lnTo>
                      <a:pt x="427939" y="0"/>
                    </a:lnTo>
                    <a:cubicBezTo>
                      <a:pt x="365385" y="4171"/>
                      <a:pt x="390462" y="-2138"/>
                      <a:pt x="351130" y="10973"/>
                    </a:cubicBezTo>
                    <a:lnTo>
                      <a:pt x="329184" y="18288"/>
                    </a:lnTo>
                    <a:lnTo>
                      <a:pt x="318211" y="21946"/>
                    </a:lnTo>
                    <a:cubicBezTo>
                      <a:pt x="285293" y="20727"/>
                      <a:pt x="252333" y="20343"/>
                      <a:pt x="219456" y="18288"/>
                    </a:cubicBezTo>
                    <a:cubicBezTo>
                      <a:pt x="213251" y="17900"/>
                      <a:pt x="207385" y="14631"/>
                      <a:pt x="201168" y="14631"/>
                    </a:cubicBezTo>
                    <a:cubicBezTo>
                      <a:pt x="176754" y="14631"/>
                      <a:pt x="152400" y="17069"/>
                      <a:pt x="128016" y="18288"/>
                    </a:cubicBezTo>
                    <a:cubicBezTo>
                      <a:pt x="121920" y="19507"/>
                      <a:pt x="115726" y="20310"/>
                      <a:pt x="109728" y="21946"/>
                    </a:cubicBezTo>
                    <a:cubicBezTo>
                      <a:pt x="109707" y="21952"/>
                      <a:pt x="82306" y="31087"/>
                      <a:pt x="76810" y="32919"/>
                    </a:cubicBezTo>
                    <a:lnTo>
                      <a:pt x="65837" y="36576"/>
                    </a:lnTo>
                    <a:lnTo>
                      <a:pt x="54864" y="40234"/>
                    </a:lnTo>
                    <a:cubicBezTo>
                      <a:pt x="46330" y="39015"/>
                      <a:pt x="37765" y="37993"/>
                      <a:pt x="29261" y="36576"/>
                    </a:cubicBezTo>
                    <a:cubicBezTo>
                      <a:pt x="3015" y="32202"/>
                      <a:pt x="19762" y="32919"/>
                      <a:pt x="0" y="32919"/>
                    </a:cubicBezTo>
                  </a:path>
                </a:pathLst>
              </a:custGeom>
              <a:noFill/>
              <a:ln w="28575">
                <a:solidFill>
                  <a:srgbClr val="0432FF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92DD96BB-B637-76CA-8512-8310C672F521}"/>
                  </a:ext>
                </a:extLst>
              </p:cNvPr>
              <p:cNvSpPr/>
              <p:nvPr/>
            </p:nvSpPr>
            <p:spPr>
              <a:xfrm>
                <a:off x="3709446" y="3795872"/>
                <a:ext cx="736325" cy="388779"/>
              </a:xfrm>
              <a:custGeom>
                <a:avLst/>
                <a:gdLst>
                  <a:gd name="connsiteX0" fmla="*/ 0 w 457200"/>
                  <a:gd name="connsiteY0" fmla="*/ 241401 h 241401"/>
                  <a:gd name="connsiteX1" fmla="*/ 25603 w 457200"/>
                  <a:gd name="connsiteY1" fmla="*/ 226771 h 241401"/>
                  <a:gd name="connsiteX2" fmla="*/ 47548 w 457200"/>
                  <a:gd name="connsiteY2" fmla="*/ 212141 h 241401"/>
                  <a:gd name="connsiteX3" fmla="*/ 58521 w 457200"/>
                  <a:gd name="connsiteY3" fmla="*/ 208483 h 241401"/>
                  <a:gd name="connsiteX4" fmla="*/ 80467 w 457200"/>
                  <a:gd name="connsiteY4" fmla="*/ 193853 h 241401"/>
                  <a:gd name="connsiteX5" fmla="*/ 91440 w 457200"/>
                  <a:gd name="connsiteY5" fmla="*/ 186537 h 241401"/>
                  <a:gd name="connsiteX6" fmla="*/ 120700 w 457200"/>
                  <a:gd name="connsiteY6" fmla="*/ 171907 h 241401"/>
                  <a:gd name="connsiteX7" fmla="*/ 131673 w 457200"/>
                  <a:gd name="connsiteY7" fmla="*/ 164592 h 241401"/>
                  <a:gd name="connsiteX8" fmla="*/ 142646 w 457200"/>
                  <a:gd name="connsiteY8" fmla="*/ 160934 h 241401"/>
                  <a:gd name="connsiteX9" fmla="*/ 201168 w 457200"/>
                  <a:gd name="connsiteY9" fmla="*/ 149961 h 241401"/>
                  <a:gd name="connsiteX10" fmla="*/ 252374 w 457200"/>
                  <a:gd name="connsiteY10" fmla="*/ 135331 h 241401"/>
                  <a:gd name="connsiteX11" fmla="*/ 263347 w 457200"/>
                  <a:gd name="connsiteY11" fmla="*/ 131673 h 241401"/>
                  <a:gd name="connsiteX12" fmla="*/ 285292 w 457200"/>
                  <a:gd name="connsiteY12" fmla="*/ 120701 h 241401"/>
                  <a:gd name="connsiteX13" fmla="*/ 303580 w 457200"/>
                  <a:gd name="connsiteY13" fmla="*/ 106070 h 241401"/>
                  <a:gd name="connsiteX14" fmla="*/ 325526 w 457200"/>
                  <a:gd name="connsiteY14" fmla="*/ 102413 h 241401"/>
                  <a:gd name="connsiteX15" fmla="*/ 343814 w 457200"/>
                  <a:gd name="connsiteY15" fmla="*/ 98755 h 241401"/>
                  <a:gd name="connsiteX16" fmla="*/ 365760 w 457200"/>
                  <a:gd name="connsiteY16" fmla="*/ 91440 h 241401"/>
                  <a:gd name="connsiteX17" fmla="*/ 376732 w 457200"/>
                  <a:gd name="connsiteY17" fmla="*/ 84125 h 241401"/>
                  <a:gd name="connsiteX18" fmla="*/ 398678 w 457200"/>
                  <a:gd name="connsiteY18" fmla="*/ 73152 h 241401"/>
                  <a:gd name="connsiteX19" fmla="*/ 424281 w 457200"/>
                  <a:gd name="connsiteY19" fmla="*/ 40233 h 241401"/>
                  <a:gd name="connsiteX20" fmla="*/ 431596 w 457200"/>
                  <a:gd name="connsiteY20" fmla="*/ 29261 h 241401"/>
                  <a:gd name="connsiteX21" fmla="*/ 438912 w 457200"/>
                  <a:gd name="connsiteY21" fmla="*/ 18288 h 241401"/>
                  <a:gd name="connsiteX22" fmla="*/ 457200 w 457200"/>
                  <a:gd name="connsiteY22" fmla="*/ 0 h 241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57200" h="241401">
                    <a:moveTo>
                      <a:pt x="0" y="241401"/>
                    </a:moveTo>
                    <a:cubicBezTo>
                      <a:pt x="8534" y="236524"/>
                      <a:pt x="17232" y="231923"/>
                      <a:pt x="25603" y="226771"/>
                    </a:cubicBezTo>
                    <a:cubicBezTo>
                      <a:pt x="33090" y="222163"/>
                      <a:pt x="39208" y="214921"/>
                      <a:pt x="47548" y="212141"/>
                    </a:cubicBezTo>
                    <a:cubicBezTo>
                      <a:pt x="51206" y="210922"/>
                      <a:pt x="55151" y="210355"/>
                      <a:pt x="58521" y="208483"/>
                    </a:cubicBezTo>
                    <a:cubicBezTo>
                      <a:pt x="66206" y="204213"/>
                      <a:pt x="73152" y="198730"/>
                      <a:pt x="80467" y="193853"/>
                    </a:cubicBezTo>
                    <a:cubicBezTo>
                      <a:pt x="84125" y="191414"/>
                      <a:pt x="87508" y="188503"/>
                      <a:pt x="91440" y="186537"/>
                    </a:cubicBezTo>
                    <a:cubicBezTo>
                      <a:pt x="101193" y="181660"/>
                      <a:pt x="111627" y="177956"/>
                      <a:pt x="120700" y="171907"/>
                    </a:cubicBezTo>
                    <a:cubicBezTo>
                      <a:pt x="124358" y="169469"/>
                      <a:pt x="127741" y="166558"/>
                      <a:pt x="131673" y="164592"/>
                    </a:cubicBezTo>
                    <a:cubicBezTo>
                      <a:pt x="135122" y="162868"/>
                      <a:pt x="138939" y="161993"/>
                      <a:pt x="142646" y="160934"/>
                    </a:cubicBezTo>
                    <a:cubicBezTo>
                      <a:pt x="181246" y="149906"/>
                      <a:pt x="124048" y="169241"/>
                      <a:pt x="201168" y="149961"/>
                    </a:cubicBezTo>
                    <a:cubicBezTo>
                      <a:pt x="237901" y="140778"/>
                      <a:pt x="220896" y="145824"/>
                      <a:pt x="252374" y="135331"/>
                    </a:cubicBezTo>
                    <a:cubicBezTo>
                      <a:pt x="256032" y="134112"/>
                      <a:pt x="260139" y="133812"/>
                      <a:pt x="263347" y="131673"/>
                    </a:cubicBezTo>
                    <a:cubicBezTo>
                      <a:pt x="277528" y="122220"/>
                      <a:pt x="270150" y="125748"/>
                      <a:pt x="285292" y="120701"/>
                    </a:cubicBezTo>
                    <a:cubicBezTo>
                      <a:pt x="290286" y="115707"/>
                      <a:pt x="296660" y="108377"/>
                      <a:pt x="303580" y="106070"/>
                    </a:cubicBezTo>
                    <a:cubicBezTo>
                      <a:pt x="310616" y="103725"/>
                      <a:pt x="318229" y="103740"/>
                      <a:pt x="325526" y="102413"/>
                    </a:cubicBezTo>
                    <a:cubicBezTo>
                      <a:pt x="331642" y="101301"/>
                      <a:pt x="337816" y="100391"/>
                      <a:pt x="343814" y="98755"/>
                    </a:cubicBezTo>
                    <a:cubicBezTo>
                      <a:pt x="351253" y="96726"/>
                      <a:pt x="365760" y="91440"/>
                      <a:pt x="365760" y="91440"/>
                    </a:cubicBezTo>
                    <a:cubicBezTo>
                      <a:pt x="369417" y="89002"/>
                      <a:pt x="372800" y="86091"/>
                      <a:pt x="376732" y="84125"/>
                    </a:cubicBezTo>
                    <a:cubicBezTo>
                      <a:pt x="393227" y="75877"/>
                      <a:pt x="382956" y="86254"/>
                      <a:pt x="398678" y="73152"/>
                    </a:cubicBezTo>
                    <a:cubicBezTo>
                      <a:pt x="411571" y="62408"/>
                      <a:pt x="414085" y="55527"/>
                      <a:pt x="424281" y="40233"/>
                    </a:cubicBezTo>
                    <a:lnTo>
                      <a:pt x="431596" y="29261"/>
                    </a:lnTo>
                    <a:cubicBezTo>
                      <a:pt x="434035" y="25603"/>
                      <a:pt x="435803" y="21397"/>
                      <a:pt x="438912" y="18288"/>
                    </a:cubicBezTo>
                    <a:lnTo>
                      <a:pt x="457200" y="0"/>
                    </a:lnTo>
                  </a:path>
                </a:pathLst>
              </a:custGeom>
              <a:noFill/>
              <a:ln w="28575">
                <a:solidFill>
                  <a:srgbClr val="0432FF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5F29249-6681-9006-34A6-4C97D34F2911}"/>
                  </a:ext>
                </a:extLst>
              </p:cNvPr>
              <p:cNvSpPr/>
              <p:nvPr/>
            </p:nvSpPr>
            <p:spPr>
              <a:xfrm>
                <a:off x="3933020" y="3842997"/>
                <a:ext cx="59882" cy="141374"/>
              </a:xfrm>
              <a:custGeom>
                <a:avLst/>
                <a:gdLst>
                  <a:gd name="connsiteX0" fmla="*/ 3824 w 37182"/>
                  <a:gd name="connsiteY0" fmla="*/ 0 h 87782"/>
                  <a:gd name="connsiteX1" fmla="*/ 166 w 37182"/>
                  <a:gd name="connsiteY1" fmla="*/ 25603 h 87782"/>
                  <a:gd name="connsiteX2" fmla="*/ 7482 w 37182"/>
                  <a:gd name="connsiteY2" fmla="*/ 32918 h 87782"/>
                  <a:gd name="connsiteX3" fmla="*/ 25770 w 37182"/>
                  <a:gd name="connsiteY3" fmla="*/ 47548 h 87782"/>
                  <a:gd name="connsiteX4" fmla="*/ 33085 w 37182"/>
                  <a:gd name="connsiteY4" fmla="*/ 54864 h 87782"/>
                  <a:gd name="connsiteX5" fmla="*/ 36742 w 37182"/>
                  <a:gd name="connsiteY5" fmla="*/ 87782 h 87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82" h="87782">
                    <a:moveTo>
                      <a:pt x="3824" y="0"/>
                    </a:moveTo>
                    <a:cubicBezTo>
                      <a:pt x="2605" y="8534"/>
                      <a:pt x="-786" y="17035"/>
                      <a:pt x="166" y="25603"/>
                    </a:cubicBezTo>
                    <a:cubicBezTo>
                      <a:pt x="547" y="29030"/>
                      <a:pt x="5328" y="30225"/>
                      <a:pt x="7482" y="32918"/>
                    </a:cubicBezTo>
                    <a:cubicBezTo>
                      <a:pt x="19515" y="47959"/>
                      <a:pt x="8364" y="41747"/>
                      <a:pt x="25770" y="47548"/>
                    </a:cubicBezTo>
                    <a:cubicBezTo>
                      <a:pt x="28208" y="49987"/>
                      <a:pt x="31311" y="51907"/>
                      <a:pt x="33085" y="54864"/>
                    </a:cubicBezTo>
                    <a:cubicBezTo>
                      <a:pt x="39055" y="64815"/>
                      <a:pt x="36742" y="77087"/>
                      <a:pt x="36742" y="87782"/>
                    </a:cubicBezTo>
                  </a:path>
                </a:pathLst>
              </a:cu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795646F7-E8BD-7529-3478-3B431389A148}"/>
                  </a:ext>
                </a:extLst>
              </p:cNvPr>
              <p:cNvSpPr/>
              <p:nvPr/>
            </p:nvSpPr>
            <p:spPr>
              <a:xfrm>
                <a:off x="3273540" y="3642716"/>
                <a:ext cx="318093" cy="459468"/>
              </a:xfrm>
              <a:custGeom>
                <a:avLst/>
                <a:gdLst>
                  <a:gd name="connsiteX0" fmla="*/ 197511 w 197511"/>
                  <a:gd name="connsiteY0" fmla="*/ 0 h 285293"/>
                  <a:gd name="connsiteX1" fmla="*/ 175565 w 197511"/>
                  <a:gd name="connsiteY1" fmla="*/ 25603 h 285293"/>
                  <a:gd name="connsiteX2" fmla="*/ 168250 w 197511"/>
                  <a:gd name="connsiteY2" fmla="*/ 47549 h 285293"/>
                  <a:gd name="connsiteX3" fmla="*/ 153619 w 197511"/>
                  <a:gd name="connsiteY3" fmla="*/ 65837 h 285293"/>
                  <a:gd name="connsiteX4" fmla="*/ 149962 w 197511"/>
                  <a:gd name="connsiteY4" fmla="*/ 76810 h 285293"/>
                  <a:gd name="connsiteX5" fmla="*/ 135331 w 197511"/>
                  <a:gd name="connsiteY5" fmla="*/ 95098 h 285293"/>
                  <a:gd name="connsiteX6" fmla="*/ 131674 w 197511"/>
                  <a:gd name="connsiteY6" fmla="*/ 106071 h 285293"/>
                  <a:gd name="connsiteX7" fmla="*/ 102413 w 197511"/>
                  <a:gd name="connsiteY7" fmla="*/ 128016 h 285293"/>
                  <a:gd name="connsiteX8" fmla="*/ 95098 w 197511"/>
                  <a:gd name="connsiteY8" fmla="*/ 138989 h 285293"/>
                  <a:gd name="connsiteX9" fmla="*/ 84125 w 197511"/>
                  <a:gd name="connsiteY9" fmla="*/ 146304 h 285293"/>
                  <a:gd name="connsiteX10" fmla="*/ 80467 w 197511"/>
                  <a:gd name="connsiteY10" fmla="*/ 157277 h 285293"/>
                  <a:gd name="connsiteX11" fmla="*/ 62179 w 197511"/>
                  <a:gd name="connsiteY11" fmla="*/ 175565 h 285293"/>
                  <a:gd name="connsiteX12" fmla="*/ 58522 w 197511"/>
                  <a:gd name="connsiteY12" fmla="*/ 186538 h 285293"/>
                  <a:gd name="connsiteX13" fmla="*/ 43891 w 197511"/>
                  <a:gd name="connsiteY13" fmla="*/ 204826 h 285293"/>
                  <a:gd name="connsiteX14" fmla="*/ 32919 w 197511"/>
                  <a:gd name="connsiteY14" fmla="*/ 226771 h 285293"/>
                  <a:gd name="connsiteX15" fmla="*/ 25603 w 197511"/>
                  <a:gd name="connsiteY15" fmla="*/ 248717 h 285293"/>
                  <a:gd name="connsiteX16" fmla="*/ 10973 w 197511"/>
                  <a:gd name="connsiteY16" fmla="*/ 270663 h 285293"/>
                  <a:gd name="connsiteX17" fmla="*/ 0 w 197511"/>
                  <a:gd name="connsiteY17" fmla="*/ 285293 h 28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7511" h="285293">
                    <a:moveTo>
                      <a:pt x="197511" y="0"/>
                    </a:moveTo>
                    <a:cubicBezTo>
                      <a:pt x="190196" y="8534"/>
                      <a:pt x="181456" y="16030"/>
                      <a:pt x="175565" y="25603"/>
                    </a:cubicBezTo>
                    <a:cubicBezTo>
                      <a:pt x="171524" y="32170"/>
                      <a:pt x="172527" y="41133"/>
                      <a:pt x="168250" y="47549"/>
                    </a:cubicBezTo>
                    <a:cubicBezTo>
                      <a:pt x="159022" y="61391"/>
                      <a:pt x="164044" y="55414"/>
                      <a:pt x="153619" y="65837"/>
                    </a:cubicBezTo>
                    <a:cubicBezTo>
                      <a:pt x="152400" y="69495"/>
                      <a:pt x="151686" y="73362"/>
                      <a:pt x="149962" y="76810"/>
                    </a:cubicBezTo>
                    <a:cubicBezTo>
                      <a:pt x="145348" y="86040"/>
                      <a:pt x="142136" y="88294"/>
                      <a:pt x="135331" y="95098"/>
                    </a:cubicBezTo>
                    <a:cubicBezTo>
                      <a:pt x="134112" y="98756"/>
                      <a:pt x="133987" y="102987"/>
                      <a:pt x="131674" y="106071"/>
                    </a:cubicBezTo>
                    <a:cubicBezTo>
                      <a:pt x="117665" y="124751"/>
                      <a:pt x="118432" y="122677"/>
                      <a:pt x="102413" y="128016"/>
                    </a:cubicBezTo>
                    <a:cubicBezTo>
                      <a:pt x="99975" y="131674"/>
                      <a:pt x="98206" y="135881"/>
                      <a:pt x="95098" y="138989"/>
                    </a:cubicBezTo>
                    <a:cubicBezTo>
                      <a:pt x="91990" y="142097"/>
                      <a:pt x="86871" y="142871"/>
                      <a:pt x="84125" y="146304"/>
                    </a:cubicBezTo>
                    <a:cubicBezTo>
                      <a:pt x="81716" y="149315"/>
                      <a:pt x="82780" y="154193"/>
                      <a:pt x="80467" y="157277"/>
                    </a:cubicBezTo>
                    <a:cubicBezTo>
                      <a:pt x="75294" y="164174"/>
                      <a:pt x="62179" y="175565"/>
                      <a:pt x="62179" y="175565"/>
                    </a:cubicBezTo>
                    <a:cubicBezTo>
                      <a:pt x="60960" y="179223"/>
                      <a:pt x="60246" y="183090"/>
                      <a:pt x="58522" y="186538"/>
                    </a:cubicBezTo>
                    <a:cubicBezTo>
                      <a:pt x="53908" y="195768"/>
                      <a:pt x="50696" y="198022"/>
                      <a:pt x="43891" y="204826"/>
                    </a:cubicBezTo>
                    <a:cubicBezTo>
                      <a:pt x="30560" y="244826"/>
                      <a:pt x="51817" y="184252"/>
                      <a:pt x="32919" y="226771"/>
                    </a:cubicBezTo>
                    <a:cubicBezTo>
                      <a:pt x="29787" y="233817"/>
                      <a:pt x="29880" y="242301"/>
                      <a:pt x="25603" y="248717"/>
                    </a:cubicBezTo>
                    <a:lnTo>
                      <a:pt x="10973" y="270663"/>
                    </a:lnTo>
                    <a:cubicBezTo>
                      <a:pt x="2703" y="283068"/>
                      <a:pt x="6766" y="278527"/>
                      <a:pt x="0" y="285293"/>
                    </a:cubicBezTo>
                  </a:path>
                </a:pathLst>
              </a:cu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7C18C709-167B-5C7A-CA6F-AAAC44A8E097}"/>
                  </a:ext>
                </a:extLst>
              </p:cNvPr>
              <p:cNvSpPr/>
              <p:nvPr/>
            </p:nvSpPr>
            <p:spPr>
              <a:xfrm>
                <a:off x="3220526" y="3949026"/>
                <a:ext cx="24249" cy="153157"/>
              </a:xfrm>
              <a:custGeom>
                <a:avLst/>
                <a:gdLst>
                  <a:gd name="connsiteX0" fmla="*/ 10973 w 15057"/>
                  <a:gd name="connsiteY0" fmla="*/ 0 h 95098"/>
                  <a:gd name="connsiteX1" fmla="*/ 10973 w 15057"/>
                  <a:gd name="connsiteY1" fmla="*/ 73152 h 95098"/>
                  <a:gd name="connsiteX2" fmla="*/ 7315 w 15057"/>
                  <a:gd name="connsiteY2" fmla="*/ 84125 h 95098"/>
                  <a:gd name="connsiteX3" fmla="*/ 0 w 15057"/>
                  <a:gd name="connsiteY3" fmla="*/ 95098 h 9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57" h="95098">
                    <a:moveTo>
                      <a:pt x="10973" y="0"/>
                    </a:moveTo>
                    <a:cubicBezTo>
                      <a:pt x="16097" y="35873"/>
                      <a:pt x="16731" y="27088"/>
                      <a:pt x="10973" y="73152"/>
                    </a:cubicBezTo>
                    <a:cubicBezTo>
                      <a:pt x="10495" y="76978"/>
                      <a:pt x="9039" y="80676"/>
                      <a:pt x="7315" y="84125"/>
                    </a:cubicBezTo>
                    <a:cubicBezTo>
                      <a:pt x="5349" y="88057"/>
                      <a:pt x="0" y="95098"/>
                      <a:pt x="0" y="95098"/>
                    </a:cubicBezTo>
                  </a:path>
                </a:pathLst>
              </a:cu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A8A5DF74-0B22-B4F6-267D-446DA2DB67F4}"/>
                  </a:ext>
                </a:extLst>
              </p:cNvPr>
              <p:cNvSpPr/>
              <p:nvPr/>
            </p:nvSpPr>
            <p:spPr>
              <a:xfrm>
                <a:off x="3591634" y="3654497"/>
                <a:ext cx="324017" cy="353437"/>
              </a:xfrm>
              <a:custGeom>
                <a:avLst/>
                <a:gdLst>
                  <a:gd name="connsiteX0" fmla="*/ 0 w 201189"/>
                  <a:gd name="connsiteY0" fmla="*/ 0 h 219456"/>
                  <a:gd name="connsiteX1" fmla="*/ 14630 w 201189"/>
                  <a:gd name="connsiteY1" fmla="*/ 25604 h 219456"/>
                  <a:gd name="connsiteX2" fmla="*/ 25603 w 201189"/>
                  <a:gd name="connsiteY2" fmla="*/ 29261 h 219456"/>
                  <a:gd name="connsiteX3" fmla="*/ 36576 w 201189"/>
                  <a:gd name="connsiteY3" fmla="*/ 36576 h 219456"/>
                  <a:gd name="connsiteX4" fmla="*/ 51206 w 201189"/>
                  <a:gd name="connsiteY4" fmla="*/ 40234 h 219456"/>
                  <a:gd name="connsiteX5" fmla="*/ 73152 w 201189"/>
                  <a:gd name="connsiteY5" fmla="*/ 47549 h 219456"/>
                  <a:gd name="connsiteX6" fmla="*/ 91440 w 201189"/>
                  <a:gd name="connsiteY6" fmla="*/ 69495 h 219456"/>
                  <a:gd name="connsiteX7" fmla="*/ 113385 w 201189"/>
                  <a:gd name="connsiteY7" fmla="*/ 98756 h 219456"/>
                  <a:gd name="connsiteX8" fmla="*/ 146304 w 201189"/>
                  <a:gd name="connsiteY8" fmla="*/ 124359 h 219456"/>
                  <a:gd name="connsiteX9" fmla="*/ 153619 w 201189"/>
                  <a:gd name="connsiteY9" fmla="*/ 135332 h 219456"/>
                  <a:gd name="connsiteX10" fmla="*/ 160934 w 201189"/>
                  <a:gd name="connsiteY10" fmla="*/ 157277 h 219456"/>
                  <a:gd name="connsiteX11" fmla="*/ 164592 w 201189"/>
                  <a:gd name="connsiteY11" fmla="*/ 168250 h 219456"/>
                  <a:gd name="connsiteX12" fmla="*/ 168249 w 201189"/>
                  <a:gd name="connsiteY12" fmla="*/ 179223 h 219456"/>
                  <a:gd name="connsiteX13" fmla="*/ 175564 w 201189"/>
                  <a:gd name="connsiteY13" fmla="*/ 190196 h 219456"/>
                  <a:gd name="connsiteX14" fmla="*/ 182880 w 201189"/>
                  <a:gd name="connsiteY14" fmla="*/ 197511 h 219456"/>
                  <a:gd name="connsiteX15" fmla="*/ 190195 w 201189"/>
                  <a:gd name="connsiteY15" fmla="*/ 208484 h 219456"/>
                  <a:gd name="connsiteX16" fmla="*/ 201168 w 201189"/>
                  <a:gd name="connsiteY16" fmla="*/ 219456 h 21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1189" h="219456">
                    <a:moveTo>
                      <a:pt x="0" y="0"/>
                    </a:moveTo>
                    <a:cubicBezTo>
                      <a:pt x="4877" y="8535"/>
                      <a:pt x="8157" y="18206"/>
                      <a:pt x="14630" y="25604"/>
                    </a:cubicBezTo>
                    <a:cubicBezTo>
                      <a:pt x="17169" y="28506"/>
                      <a:pt x="22155" y="27537"/>
                      <a:pt x="25603" y="29261"/>
                    </a:cubicBezTo>
                    <a:cubicBezTo>
                      <a:pt x="29535" y="31227"/>
                      <a:pt x="32536" y="34844"/>
                      <a:pt x="36576" y="36576"/>
                    </a:cubicBezTo>
                    <a:cubicBezTo>
                      <a:pt x="41196" y="38556"/>
                      <a:pt x="46391" y="38790"/>
                      <a:pt x="51206" y="40234"/>
                    </a:cubicBezTo>
                    <a:cubicBezTo>
                      <a:pt x="58592" y="42450"/>
                      <a:pt x="73152" y="47549"/>
                      <a:pt x="73152" y="47549"/>
                    </a:cubicBezTo>
                    <a:cubicBezTo>
                      <a:pt x="99286" y="86752"/>
                      <a:pt x="58590" y="27260"/>
                      <a:pt x="91440" y="69495"/>
                    </a:cubicBezTo>
                    <a:cubicBezTo>
                      <a:pt x="98494" y="78564"/>
                      <a:pt x="103576" y="91399"/>
                      <a:pt x="113385" y="98756"/>
                    </a:cubicBezTo>
                    <a:cubicBezTo>
                      <a:pt x="131512" y="112351"/>
                      <a:pt x="133893" y="109466"/>
                      <a:pt x="146304" y="124359"/>
                    </a:cubicBezTo>
                    <a:cubicBezTo>
                      <a:pt x="149118" y="127736"/>
                      <a:pt x="151181" y="131674"/>
                      <a:pt x="153619" y="135332"/>
                    </a:cubicBezTo>
                    <a:lnTo>
                      <a:pt x="160934" y="157277"/>
                    </a:lnTo>
                    <a:lnTo>
                      <a:pt x="164592" y="168250"/>
                    </a:lnTo>
                    <a:cubicBezTo>
                      <a:pt x="165811" y="171908"/>
                      <a:pt x="166110" y="176015"/>
                      <a:pt x="168249" y="179223"/>
                    </a:cubicBezTo>
                    <a:cubicBezTo>
                      <a:pt x="170687" y="182881"/>
                      <a:pt x="172818" y="186763"/>
                      <a:pt x="175564" y="190196"/>
                    </a:cubicBezTo>
                    <a:cubicBezTo>
                      <a:pt x="177718" y="192889"/>
                      <a:pt x="180726" y="194818"/>
                      <a:pt x="182880" y="197511"/>
                    </a:cubicBezTo>
                    <a:cubicBezTo>
                      <a:pt x="185626" y="200944"/>
                      <a:pt x="187087" y="205376"/>
                      <a:pt x="190195" y="208484"/>
                    </a:cubicBezTo>
                    <a:cubicBezTo>
                      <a:pt x="202182" y="220471"/>
                      <a:pt x="201168" y="210295"/>
                      <a:pt x="201168" y="219456"/>
                    </a:cubicBezTo>
                  </a:path>
                </a:pathLst>
              </a:cu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36CCAA7B-B5D4-61E9-92AE-10435419C960}"/>
                  </a:ext>
                </a:extLst>
              </p:cNvPr>
              <p:cNvSpPr/>
              <p:nvPr/>
            </p:nvSpPr>
            <p:spPr>
              <a:xfrm>
                <a:off x="2930358" y="3398424"/>
                <a:ext cx="398014" cy="479975"/>
              </a:xfrm>
              <a:custGeom>
                <a:avLst/>
                <a:gdLst>
                  <a:gd name="connsiteX0" fmla="*/ 331975 w 331975"/>
                  <a:gd name="connsiteY0" fmla="*/ 55216 h 322093"/>
                  <a:gd name="connsiteX1" fmla="*/ 221548 w 331975"/>
                  <a:gd name="connsiteY1" fmla="*/ 36810 h 322093"/>
                  <a:gd name="connsiteX2" fmla="*/ 166334 w 331975"/>
                  <a:gd name="connsiteY2" fmla="*/ 27608 h 322093"/>
                  <a:gd name="connsiteX3" fmla="*/ 101918 w 331975"/>
                  <a:gd name="connsiteY3" fmla="*/ 36810 h 322093"/>
                  <a:gd name="connsiteX4" fmla="*/ 83513 w 331975"/>
                  <a:gd name="connsiteY4" fmla="*/ 55216 h 322093"/>
                  <a:gd name="connsiteX5" fmla="*/ 92716 w 331975"/>
                  <a:gd name="connsiteY5" fmla="*/ 110432 h 322093"/>
                  <a:gd name="connsiteX6" fmla="*/ 120323 w 331975"/>
                  <a:gd name="connsiteY6" fmla="*/ 128837 h 322093"/>
                  <a:gd name="connsiteX7" fmla="*/ 138727 w 331975"/>
                  <a:gd name="connsiteY7" fmla="*/ 156445 h 322093"/>
                  <a:gd name="connsiteX8" fmla="*/ 175536 w 331975"/>
                  <a:gd name="connsiteY8" fmla="*/ 193256 h 322093"/>
                  <a:gd name="connsiteX9" fmla="*/ 157132 w 331975"/>
                  <a:gd name="connsiteY9" fmla="*/ 220864 h 322093"/>
                  <a:gd name="connsiteX10" fmla="*/ 92716 w 331975"/>
                  <a:gd name="connsiteY10" fmla="*/ 239269 h 322093"/>
                  <a:gd name="connsiteX11" fmla="*/ 19097 w 331975"/>
                  <a:gd name="connsiteY11" fmla="*/ 220864 h 322093"/>
                  <a:gd name="connsiteX12" fmla="*/ 693 w 331975"/>
                  <a:gd name="connsiteY12" fmla="*/ 193256 h 322093"/>
                  <a:gd name="connsiteX13" fmla="*/ 37502 w 331975"/>
                  <a:gd name="connsiteY13" fmla="*/ 147242 h 322093"/>
                  <a:gd name="connsiteX14" fmla="*/ 101918 w 331975"/>
                  <a:gd name="connsiteY14" fmla="*/ 156445 h 322093"/>
                  <a:gd name="connsiteX15" fmla="*/ 175536 w 331975"/>
                  <a:gd name="connsiteY15" fmla="*/ 165648 h 322093"/>
                  <a:gd name="connsiteX16" fmla="*/ 230750 w 331975"/>
                  <a:gd name="connsiteY16" fmla="*/ 138040 h 322093"/>
                  <a:gd name="connsiteX17" fmla="*/ 249154 w 331975"/>
                  <a:gd name="connsiteY17" fmla="*/ 82824 h 322093"/>
                  <a:gd name="connsiteX18" fmla="*/ 184738 w 331975"/>
                  <a:gd name="connsiteY18" fmla="*/ 101229 h 322093"/>
                  <a:gd name="connsiteX19" fmla="*/ 203143 w 331975"/>
                  <a:gd name="connsiteY19" fmla="*/ 202458 h 322093"/>
                  <a:gd name="connsiteX20" fmla="*/ 221548 w 331975"/>
                  <a:gd name="connsiteY20" fmla="*/ 220864 h 322093"/>
                  <a:gd name="connsiteX21" fmla="*/ 230750 w 331975"/>
                  <a:gd name="connsiteY21" fmla="*/ 248472 h 322093"/>
                  <a:gd name="connsiteX22" fmla="*/ 193941 w 331975"/>
                  <a:gd name="connsiteY22" fmla="*/ 303688 h 322093"/>
                  <a:gd name="connsiteX23" fmla="*/ 166334 w 331975"/>
                  <a:gd name="connsiteY23" fmla="*/ 312890 h 322093"/>
                  <a:gd name="connsiteX24" fmla="*/ 120323 w 331975"/>
                  <a:gd name="connsiteY24" fmla="*/ 303688 h 322093"/>
                  <a:gd name="connsiteX25" fmla="*/ 111120 w 331975"/>
                  <a:gd name="connsiteY25" fmla="*/ 248472 h 322093"/>
                  <a:gd name="connsiteX26" fmla="*/ 120323 w 331975"/>
                  <a:gd name="connsiteY26" fmla="*/ 220864 h 322093"/>
                  <a:gd name="connsiteX27" fmla="*/ 92716 w 331975"/>
                  <a:gd name="connsiteY27" fmla="*/ 211661 h 322093"/>
                  <a:gd name="connsiteX28" fmla="*/ 46704 w 331975"/>
                  <a:gd name="connsiteY28" fmla="*/ 248472 h 322093"/>
                  <a:gd name="connsiteX29" fmla="*/ 46704 w 331975"/>
                  <a:gd name="connsiteY29" fmla="*/ 312890 h 322093"/>
                  <a:gd name="connsiteX30" fmla="*/ 19097 w 331975"/>
                  <a:gd name="connsiteY30" fmla="*/ 322093 h 322093"/>
                  <a:gd name="connsiteX31" fmla="*/ 693 w 331975"/>
                  <a:gd name="connsiteY31" fmla="*/ 294485 h 322093"/>
                  <a:gd name="connsiteX32" fmla="*/ 37502 w 331975"/>
                  <a:gd name="connsiteY32" fmla="*/ 257674 h 322093"/>
                  <a:gd name="connsiteX33" fmla="*/ 203143 w 331975"/>
                  <a:gd name="connsiteY33" fmla="*/ 239269 h 322093"/>
                  <a:gd name="connsiteX34" fmla="*/ 267559 w 331975"/>
                  <a:gd name="connsiteY34" fmla="*/ 220864 h 322093"/>
                  <a:gd name="connsiteX35" fmla="*/ 285964 w 331975"/>
                  <a:gd name="connsiteY35" fmla="*/ 193256 h 322093"/>
                  <a:gd name="connsiteX36" fmla="*/ 304368 w 331975"/>
                  <a:gd name="connsiteY36" fmla="*/ 174850 h 322093"/>
                  <a:gd name="connsiteX37" fmla="*/ 295166 w 331975"/>
                  <a:gd name="connsiteY37" fmla="*/ 101229 h 322093"/>
                  <a:gd name="connsiteX38" fmla="*/ 239952 w 331975"/>
                  <a:gd name="connsiteY38" fmla="*/ 119634 h 322093"/>
                  <a:gd name="connsiteX39" fmla="*/ 249154 w 331975"/>
                  <a:gd name="connsiteY39" fmla="*/ 92026 h 322093"/>
                  <a:gd name="connsiteX40" fmla="*/ 313570 w 331975"/>
                  <a:gd name="connsiteY40" fmla="*/ 64418 h 322093"/>
                  <a:gd name="connsiteX41" fmla="*/ 322773 w 331975"/>
                  <a:gd name="connsiteY41" fmla="*/ 36810 h 322093"/>
                  <a:gd name="connsiteX42" fmla="*/ 258357 w 331975"/>
                  <a:gd name="connsiteY42" fmla="*/ 0 h 322093"/>
                  <a:gd name="connsiteX43" fmla="*/ 203143 w 331975"/>
                  <a:gd name="connsiteY43" fmla="*/ 27608 h 322093"/>
                  <a:gd name="connsiteX44" fmla="*/ 184738 w 331975"/>
                  <a:gd name="connsiteY44" fmla="*/ 55216 h 322093"/>
                  <a:gd name="connsiteX45" fmla="*/ 157132 w 331975"/>
                  <a:gd name="connsiteY45" fmla="*/ 64418 h 322093"/>
                  <a:gd name="connsiteX46" fmla="*/ 693 w 331975"/>
                  <a:gd name="connsiteY46" fmla="*/ 82824 h 322093"/>
                  <a:gd name="connsiteX47" fmla="*/ 28300 w 331975"/>
                  <a:gd name="connsiteY47" fmla="*/ 138040 h 322093"/>
                  <a:gd name="connsiteX48" fmla="*/ 83513 w 331975"/>
                  <a:gd name="connsiteY48" fmla="*/ 156445 h 322093"/>
                  <a:gd name="connsiteX49" fmla="*/ 37502 w 331975"/>
                  <a:gd name="connsiteY49" fmla="*/ 193256 h 322093"/>
                  <a:gd name="connsiteX50" fmla="*/ 9895 w 331975"/>
                  <a:gd name="connsiteY50" fmla="*/ 202458 h 322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31975" h="322093">
                    <a:moveTo>
                      <a:pt x="331975" y="55216"/>
                    </a:moveTo>
                    <a:lnTo>
                      <a:pt x="221548" y="36810"/>
                    </a:lnTo>
                    <a:lnTo>
                      <a:pt x="166334" y="27608"/>
                    </a:lnTo>
                    <a:cubicBezTo>
                      <a:pt x="144862" y="30675"/>
                      <a:pt x="122495" y="29951"/>
                      <a:pt x="101918" y="36810"/>
                    </a:cubicBezTo>
                    <a:cubicBezTo>
                      <a:pt x="93687" y="39554"/>
                      <a:pt x="84589" y="46607"/>
                      <a:pt x="83513" y="55216"/>
                    </a:cubicBezTo>
                    <a:cubicBezTo>
                      <a:pt x="81199" y="73731"/>
                      <a:pt x="84371" y="93743"/>
                      <a:pt x="92716" y="110432"/>
                    </a:cubicBezTo>
                    <a:cubicBezTo>
                      <a:pt x="97662" y="120324"/>
                      <a:pt x="111121" y="122702"/>
                      <a:pt x="120323" y="128837"/>
                    </a:cubicBezTo>
                    <a:cubicBezTo>
                      <a:pt x="126458" y="138040"/>
                      <a:pt x="130091" y="149536"/>
                      <a:pt x="138727" y="156445"/>
                    </a:cubicBezTo>
                    <a:cubicBezTo>
                      <a:pt x="183344" y="192141"/>
                      <a:pt x="155459" y="133020"/>
                      <a:pt x="175536" y="193256"/>
                    </a:cubicBezTo>
                    <a:cubicBezTo>
                      <a:pt x="169401" y="202459"/>
                      <a:pt x="165768" y="213955"/>
                      <a:pt x="157132" y="220864"/>
                    </a:cubicBezTo>
                    <a:cubicBezTo>
                      <a:pt x="151134" y="225663"/>
                      <a:pt x="95117" y="238669"/>
                      <a:pt x="92716" y="239269"/>
                    </a:cubicBezTo>
                    <a:cubicBezTo>
                      <a:pt x="90428" y="238811"/>
                      <a:pt x="28527" y="228409"/>
                      <a:pt x="19097" y="220864"/>
                    </a:cubicBezTo>
                    <a:cubicBezTo>
                      <a:pt x="10461" y="213955"/>
                      <a:pt x="6828" y="202459"/>
                      <a:pt x="693" y="193256"/>
                    </a:cubicBezTo>
                    <a:cubicBezTo>
                      <a:pt x="2515" y="190523"/>
                      <a:pt x="28061" y="148291"/>
                      <a:pt x="37502" y="147242"/>
                    </a:cubicBezTo>
                    <a:cubicBezTo>
                      <a:pt x="59059" y="144847"/>
                      <a:pt x="80418" y="153578"/>
                      <a:pt x="101918" y="156445"/>
                    </a:cubicBezTo>
                    <a:lnTo>
                      <a:pt x="175536" y="165648"/>
                    </a:lnTo>
                    <a:cubicBezTo>
                      <a:pt x="190578" y="160634"/>
                      <a:pt x="221362" y="153062"/>
                      <a:pt x="230750" y="138040"/>
                    </a:cubicBezTo>
                    <a:cubicBezTo>
                      <a:pt x="241032" y="121588"/>
                      <a:pt x="267976" y="78119"/>
                      <a:pt x="249154" y="82824"/>
                    </a:cubicBezTo>
                    <a:cubicBezTo>
                      <a:pt x="202934" y="94379"/>
                      <a:pt x="224343" y="88026"/>
                      <a:pt x="184738" y="101229"/>
                    </a:cubicBezTo>
                    <a:cubicBezTo>
                      <a:pt x="186006" y="111374"/>
                      <a:pt x="189705" y="180060"/>
                      <a:pt x="203143" y="202458"/>
                    </a:cubicBezTo>
                    <a:cubicBezTo>
                      <a:pt x="207607" y="209898"/>
                      <a:pt x="215413" y="214729"/>
                      <a:pt x="221548" y="220864"/>
                    </a:cubicBezTo>
                    <a:cubicBezTo>
                      <a:pt x="224615" y="230067"/>
                      <a:pt x="230750" y="238772"/>
                      <a:pt x="230750" y="248472"/>
                    </a:cubicBezTo>
                    <a:cubicBezTo>
                      <a:pt x="230750" y="270984"/>
                      <a:pt x="210540" y="292622"/>
                      <a:pt x="193941" y="303688"/>
                    </a:cubicBezTo>
                    <a:cubicBezTo>
                      <a:pt x="185870" y="309069"/>
                      <a:pt x="175536" y="309823"/>
                      <a:pt x="166334" y="312890"/>
                    </a:cubicBezTo>
                    <a:cubicBezTo>
                      <a:pt x="150997" y="309823"/>
                      <a:pt x="134699" y="309849"/>
                      <a:pt x="120323" y="303688"/>
                    </a:cubicBezTo>
                    <a:cubicBezTo>
                      <a:pt x="89984" y="290685"/>
                      <a:pt x="104173" y="272786"/>
                      <a:pt x="111120" y="248472"/>
                    </a:cubicBezTo>
                    <a:cubicBezTo>
                      <a:pt x="113785" y="239145"/>
                      <a:pt x="117255" y="230067"/>
                      <a:pt x="120323" y="220864"/>
                    </a:cubicBezTo>
                    <a:cubicBezTo>
                      <a:pt x="111121" y="217796"/>
                      <a:pt x="102416" y="211661"/>
                      <a:pt x="92716" y="211661"/>
                    </a:cubicBezTo>
                    <a:cubicBezTo>
                      <a:pt x="63084" y="211661"/>
                      <a:pt x="60836" y="227274"/>
                      <a:pt x="46704" y="248472"/>
                    </a:cubicBezTo>
                    <a:cubicBezTo>
                      <a:pt x="54172" y="270875"/>
                      <a:pt x="65737" y="289099"/>
                      <a:pt x="46704" y="312890"/>
                    </a:cubicBezTo>
                    <a:cubicBezTo>
                      <a:pt x="40644" y="320465"/>
                      <a:pt x="28299" y="319025"/>
                      <a:pt x="19097" y="322093"/>
                    </a:cubicBezTo>
                    <a:cubicBezTo>
                      <a:pt x="12962" y="312890"/>
                      <a:pt x="2511" y="305395"/>
                      <a:pt x="693" y="294485"/>
                    </a:cubicBezTo>
                    <a:cubicBezTo>
                      <a:pt x="-4215" y="265037"/>
                      <a:pt x="17869" y="262582"/>
                      <a:pt x="37502" y="257674"/>
                    </a:cubicBezTo>
                    <a:cubicBezTo>
                      <a:pt x="98104" y="242523"/>
                      <a:pt x="130891" y="244827"/>
                      <a:pt x="203143" y="239269"/>
                    </a:cubicBezTo>
                    <a:cubicBezTo>
                      <a:pt x="205545" y="238669"/>
                      <a:pt x="261560" y="225663"/>
                      <a:pt x="267559" y="220864"/>
                    </a:cubicBezTo>
                    <a:cubicBezTo>
                      <a:pt x="276196" y="213955"/>
                      <a:pt x="279055" y="201893"/>
                      <a:pt x="285964" y="193256"/>
                    </a:cubicBezTo>
                    <a:cubicBezTo>
                      <a:pt x="291384" y="186481"/>
                      <a:pt x="298233" y="180985"/>
                      <a:pt x="304368" y="174850"/>
                    </a:cubicBezTo>
                    <a:cubicBezTo>
                      <a:pt x="326270" y="109142"/>
                      <a:pt x="338915" y="130396"/>
                      <a:pt x="295166" y="101229"/>
                    </a:cubicBezTo>
                    <a:cubicBezTo>
                      <a:pt x="276761" y="107364"/>
                      <a:pt x="233817" y="138039"/>
                      <a:pt x="239952" y="119634"/>
                    </a:cubicBezTo>
                    <a:cubicBezTo>
                      <a:pt x="243019" y="110431"/>
                      <a:pt x="242295" y="98885"/>
                      <a:pt x="249154" y="92026"/>
                    </a:cubicBezTo>
                    <a:cubicBezTo>
                      <a:pt x="260523" y="80657"/>
                      <a:pt x="297073" y="69918"/>
                      <a:pt x="313570" y="64418"/>
                    </a:cubicBezTo>
                    <a:cubicBezTo>
                      <a:pt x="316638" y="55215"/>
                      <a:pt x="327111" y="45487"/>
                      <a:pt x="322773" y="36810"/>
                    </a:cubicBezTo>
                    <a:cubicBezTo>
                      <a:pt x="311631" y="14524"/>
                      <a:pt x="279374" y="7005"/>
                      <a:pt x="258357" y="0"/>
                    </a:cubicBezTo>
                    <a:cubicBezTo>
                      <a:pt x="235901" y="7485"/>
                      <a:pt x="220984" y="9767"/>
                      <a:pt x="203143" y="27608"/>
                    </a:cubicBezTo>
                    <a:cubicBezTo>
                      <a:pt x="195322" y="35429"/>
                      <a:pt x="193374" y="48307"/>
                      <a:pt x="184738" y="55216"/>
                    </a:cubicBezTo>
                    <a:cubicBezTo>
                      <a:pt x="177164" y="61276"/>
                      <a:pt x="166675" y="62683"/>
                      <a:pt x="157132" y="64418"/>
                    </a:cubicBezTo>
                    <a:cubicBezTo>
                      <a:pt x="137257" y="68032"/>
                      <a:pt x="16772" y="81037"/>
                      <a:pt x="693" y="82824"/>
                    </a:cubicBezTo>
                    <a:cubicBezTo>
                      <a:pt x="5707" y="97867"/>
                      <a:pt x="13277" y="128650"/>
                      <a:pt x="28300" y="138040"/>
                    </a:cubicBezTo>
                    <a:cubicBezTo>
                      <a:pt x="44751" y="148322"/>
                      <a:pt x="83513" y="156445"/>
                      <a:pt x="83513" y="156445"/>
                    </a:cubicBezTo>
                    <a:cubicBezTo>
                      <a:pt x="69846" y="197450"/>
                      <a:pt x="84330" y="179876"/>
                      <a:pt x="37502" y="193256"/>
                    </a:cubicBezTo>
                    <a:cubicBezTo>
                      <a:pt x="28175" y="195921"/>
                      <a:pt x="9895" y="202458"/>
                      <a:pt x="9895" y="202458"/>
                    </a:cubicBezTo>
                  </a:path>
                </a:pathLst>
              </a:custGeom>
              <a:solidFill>
                <a:srgbClr val="C00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35E83E8E-6DD7-7323-A8BD-42CA4128E179}"/>
                  </a:ext>
                </a:extLst>
              </p:cNvPr>
              <p:cNvSpPr/>
              <p:nvPr/>
            </p:nvSpPr>
            <p:spPr>
              <a:xfrm rot="18792784">
                <a:off x="3122948" y="4491594"/>
                <a:ext cx="361831" cy="270934"/>
              </a:xfrm>
              <a:custGeom>
                <a:avLst/>
                <a:gdLst>
                  <a:gd name="connsiteX0" fmla="*/ 331975 w 331975"/>
                  <a:gd name="connsiteY0" fmla="*/ 55216 h 322093"/>
                  <a:gd name="connsiteX1" fmla="*/ 221548 w 331975"/>
                  <a:gd name="connsiteY1" fmla="*/ 36810 h 322093"/>
                  <a:gd name="connsiteX2" fmla="*/ 166334 w 331975"/>
                  <a:gd name="connsiteY2" fmla="*/ 27608 h 322093"/>
                  <a:gd name="connsiteX3" fmla="*/ 101918 w 331975"/>
                  <a:gd name="connsiteY3" fmla="*/ 36810 h 322093"/>
                  <a:gd name="connsiteX4" fmla="*/ 83513 w 331975"/>
                  <a:gd name="connsiteY4" fmla="*/ 55216 h 322093"/>
                  <a:gd name="connsiteX5" fmla="*/ 92716 w 331975"/>
                  <a:gd name="connsiteY5" fmla="*/ 110432 h 322093"/>
                  <a:gd name="connsiteX6" fmla="*/ 120323 w 331975"/>
                  <a:gd name="connsiteY6" fmla="*/ 128837 h 322093"/>
                  <a:gd name="connsiteX7" fmla="*/ 138727 w 331975"/>
                  <a:gd name="connsiteY7" fmla="*/ 156445 h 322093"/>
                  <a:gd name="connsiteX8" fmla="*/ 175536 w 331975"/>
                  <a:gd name="connsiteY8" fmla="*/ 193256 h 322093"/>
                  <a:gd name="connsiteX9" fmla="*/ 157132 w 331975"/>
                  <a:gd name="connsiteY9" fmla="*/ 220864 h 322093"/>
                  <a:gd name="connsiteX10" fmla="*/ 92716 w 331975"/>
                  <a:gd name="connsiteY10" fmla="*/ 239269 h 322093"/>
                  <a:gd name="connsiteX11" fmla="*/ 19097 w 331975"/>
                  <a:gd name="connsiteY11" fmla="*/ 220864 h 322093"/>
                  <a:gd name="connsiteX12" fmla="*/ 693 w 331975"/>
                  <a:gd name="connsiteY12" fmla="*/ 193256 h 322093"/>
                  <a:gd name="connsiteX13" fmla="*/ 37502 w 331975"/>
                  <a:gd name="connsiteY13" fmla="*/ 147242 h 322093"/>
                  <a:gd name="connsiteX14" fmla="*/ 101918 w 331975"/>
                  <a:gd name="connsiteY14" fmla="*/ 156445 h 322093"/>
                  <a:gd name="connsiteX15" fmla="*/ 175536 w 331975"/>
                  <a:gd name="connsiteY15" fmla="*/ 165648 h 322093"/>
                  <a:gd name="connsiteX16" fmla="*/ 230750 w 331975"/>
                  <a:gd name="connsiteY16" fmla="*/ 138040 h 322093"/>
                  <a:gd name="connsiteX17" fmla="*/ 249154 w 331975"/>
                  <a:gd name="connsiteY17" fmla="*/ 82824 h 322093"/>
                  <a:gd name="connsiteX18" fmla="*/ 184738 w 331975"/>
                  <a:gd name="connsiteY18" fmla="*/ 101229 h 322093"/>
                  <a:gd name="connsiteX19" fmla="*/ 203143 w 331975"/>
                  <a:gd name="connsiteY19" fmla="*/ 202458 h 322093"/>
                  <a:gd name="connsiteX20" fmla="*/ 221548 w 331975"/>
                  <a:gd name="connsiteY20" fmla="*/ 220864 h 322093"/>
                  <a:gd name="connsiteX21" fmla="*/ 230750 w 331975"/>
                  <a:gd name="connsiteY21" fmla="*/ 248472 h 322093"/>
                  <a:gd name="connsiteX22" fmla="*/ 193941 w 331975"/>
                  <a:gd name="connsiteY22" fmla="*/ 303688 h 322093"/>
                  <a:gd name="connsiteX23" fmla="*/ 166334 w 331975"/>
                  <a:gd name="connsiteY23" fmla="*/ 312890 h 322093"/>
                  <a:gd name="connsiteX24" fmla="*/ 120323 w 331975"/>
                  <a:gd name="connsiteY24" fmla="*/ 303688 h 322093"/>
                  <a:gd name="connsiteX25" fmla="*/ 111120 w 331975"/>
                  <a:gd name="connsiteY25" fmla="*/ 248472 h 322093"/>
                  <a:gd name="connsiteX26" fmla="*/ 120323 w 331975"/>
                  <a:gd name="connsiteY26" fmla="*/ 220864 h 322093"/>
                  <a:gd name="connsiteX27" fmla="*/ 92716 w 331975"/>
                  <a:gd name="connsiteY27" fmla="*/ 211661 h 322093"/>
                  <a:gd name="connsiteX28" fmla="*/ 46704 w 331975"/>
                  <a:gd name="connsiteY28" fmla="*/ 248472 h 322093"/>
                  <a:gd name="connsiteX29" fmla="*/ 46704 w 331975"/>
                  <a:gd name="connsiteY29" fmla="*/ 312890 h 322093"/>
                  <a:gd name="connsiteX30" fmla="*/ 19097 w 331975"/>
                  <a:gd name="connsiteY30" fmla="*/ 322093 h 322093"/>
                  <a:gd name="connsiteX31" fmla="*/ 693 w 331975"/>
                  <a:gd name="connsiteY31" fmla="*/ 294485 h 322093"/>
                  <a:gd name="connsiteX32" fmla="*/ 37502 w 331975"/>
                  <a:gd name="connsiteY32" fmla="*/ 257674 h 322093"/>
                  <a:gd name="connsiteX33" fmla="*/ 203143 w 331975"/>
                  <a:gd name="connsiteY33" fmla="*/ 239269 h 322093"/>
                  <a:gd name="connsiteX34" fmla="*/ 267559 w 331975"/>
                  <a:gd name="connsiteY34" fmla="*/ 220864 h 322093"/>
                  <a:gd name="connsiteX35" fmla="*/ 285964 w 331975"/>
                  <a:gd name="connsiteY35" fmla="*/ 193256 h 322093"/>
                  <a:gd name="connsiteX36" fmla="*/ 304368 w 331975"/>
                  <a:gd name="connsiteY36" fmla="*/ 174850 h 322093"/>
                  <a:gd name="connsiteX37" fmla="*/ 295166 w 331975"/>
                  <a:gd name="connsiteY37" fmla="*/ 101229 h 322093"/>
                  <a:gd name="connsiteX38" fmla="*/ 239952 w 331975"/>
                  <a:gd name="connsiteY38" fmla="*/ 119634 h 322093"/>
                  <a:gd name="connsiteX39" fmla="*/ 249154 w 331975"/>
                  <a:gd name="connsiteY39" fmla="*/ 92026 h 322093"/>
                  <a:gd name="connsiteX40" fmla="*/ 313570 w 331975"/>
                  <a:gd name="connsiteY40" fmla="*/ 64418 h 322093"/>
                  <a:gd name="connsiteX41" fmla="*/ 322773 w 331975"/>
                  <a:gd name="connsiteY41" fmla="*/ 36810 h 322093"/>
                  <a:gd name="connsiteX42" fmla="*/ 258357 w 331975"/>
                  <a:gd name="connsiteY42" fmla="*/ 0 h 322093"/>
                  <a:gd name="connsiteX43" fmla="*/ 203143 w 331975"/>
                  <a:gd name="connsiteY43" fmla="*/ 27608 h 322093"/>
                  <a:gd name="connsiteX44" fmla="*/ 184738 w 331975"/>
                  <a:gd name="connsiteY44" fmla="*/ 55216 h 322093"/>
                  <a:gd name="connsiteX45" fmla="*/ 157132 w 331975"/>
                  <a:gd name="connsiteY45" fmla="*/ 64418 h 322093"/>
                  <a:gd name="connsiteX46" fmla="*/ 693 w 331975"/>
                  <a:gd name="connsiteY46" fmla="*/ 82824 h 322093"/>
                  <a:gd name="connsiteX47" fmla="*/ 28300 w 331975"/>
                  <a:gd name="connsiteY47" fmla="*/ 138040 h 322093"/>
                  <a:gd name="connsiteX48" fmla="*/ 83513 w 331975"/>
                  <a:gd name="connsiteY48" fmla="*/ 156445 h 322093"/>
                  <a:gd name="connsiteX49" fmla="*/ 37502 w 331975"/>
                  <a:gd name="connsiteY49" fmla="*/ 193256 h 322093"/>
                  <a:gd name="connsiteX50" fmla="*/ 9895 w 331975"/>
                  <a:gd name="connsiteY50" fmla="*/ 202458 h 322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31975" h="322093">
                    <a:moveTo>
                      <a:pt x="331975" y="55216"/>
                    </a:moveTo>
                    <a:lnTo>
                      <a:pt x="221548" y="36810"/>
                    </a:lnTo>
                    <a:lnTo>
                      <a:pt x="166334" y="27608"/>
                    </a:lnTo>
                    <a:cubicBezTo>
                      <a:pt x="144862" y="30675"/>
                      <a:pt x="122495" y="29951"/>
                      <a:pt x="101918" y="36810"/>
                    </a:cubicBezTo>
                    <a:cubicBezTo>
                      <a:pt x="93687" y="39554"/>
                      <a:pt x="84589" y="46607"/>
                      <a:pt x="83513" y="55216"/>
                    </a:cubicBezTo>
                    <a:cubicBezTo>
                      <a:pt x="81199" y="73731"/>
                      <a:pt x="84371" y="93743"/>
                      <a:pt x="92716" y="110432"/>
                    </a:cubicBezTo>
                    <a:cubicBezTo>
                      <a:pt x="97662" y="120324"/>
                      <a:pt x="111121" y="122702"/>
                      <a:pt x="120323" y="128837"/>
                    </a:cubicBezTo>
                    <a:cubicBezTo>
                      <a:pt x="126458" y="138040"/>
                      <a:pt x="130091" y="149536"/>
                      <a:pt x="138727" y="156445"/>
                    </a:cubicBezTo>
                    <a:cubicBezTo>
                      <a:pt x="183344" y="192141"/>
                      <a:pt x="155459" y="133020"/>
                      <a:pt x="175536" y="193256"/>
                    </a:cubicBezTo>
                    <a:cubicBezTo>
                      <a:pt x="169401" y="202459"/>
                      <a:pt x="165768" y="213955"/>
                      <a:pt x="157132" y="220864"/>
                    </a:cubicBezTo>
                    <a:cubicBezTo>
                      <a:pt x="151134" y="225663"/>
                      <a:pt x="95117" y="238669"/>
                      <a:pt x="92716" y="239269"/>
                    </a:cubicBezTo>
                    <a:cubicBezTo>
                      <a:pt x="90428" y="238811"/>
                      <a:pt x="28527" y="228409"/>
                      <a:pt x="19097" y="220864"/>
                    </a:cubicBezTo>
                    <a:cubicBezTo>
                      <a:pt x="10461" y="213955"/>
                      <a:pt x="6828" y="202459"/>
                      <a:pt x="693" y="193256"/>
                    </a:cubicBezTo>
                    <a:cubicBezTo>
                      <a:pt x="2515" y="190523"/>
                      <a:pt x="28061" y="148291"/>
                      <a:pt x="37502" y="147242"/>
                    </a:cubicBezTo>
                    <a:cubicBezTo>
                      <a:pt x="59059" y="144847"/>
                      <a:pt x="80418" y="153578"/>
                      <a:pt x="101918" y="156445"/>
                    </a:cubicBezTo>
                    <a:lnTo>
                      <a:pt x="175536" y="165648"/>
                    </a:lnTo>
                    <a:cubicBezTo>
                      <a:pt x="190578" y="160634"/>
                      <a:pt x="221362" y="153062"/>
                      <a:pt x="230750" y="138040"/>
                    </a:cubicBezTo>
                    <a:cubicBezTo>
                      <a:pt x="241032" y="121588"/>
                      <a:pt x="267976" y="78119"/>
                      <a:pt x="249154" y="82824"/>
                    </a:cubicBezTo>
                    <a:cubicBezTo>
                      <a:pt x="202934" y="94379"/>
                      <a:pt x="224343" y="88026"/>
                      <a:pt x="184738" y="101229"/>
                    </a:cubicBezTo>
                    <a:cubicBezTo>
                      <a:pt x="186006" y="111374"/>
                      <a:pt x="189705" y="180060"/>
                      <a:pt x="203143" y="202458"/>
                    </a:cubicBezTo>
                    <a:cubicBezTo>
                      <a:pt x="207607" y="209898"/>
                      <a:pt x="215413" y="214729"/>
                      <a:pt x="221548" y="220864"/>
                    </a:cubicBezTo>
                    <a:cubicBezTo>
                      <a:pt x="224615" y="230067"/>
                      <a:pt x="230750" y="238772"/>
                      <a:pt x="230750" y="248472"/>
                    </a:cubicBezTo>
                    <a:cubicBezTo>
                      <a:pt x="230750" y="270984"/>
                      <a:pt x="210540" y="292622"/>
                      <a:pt x="193941" y="303688"/>
                    </a:cubicBezTo>
                    <a:cubicBezTo>
                      <a:pt x="185870" y="309069"/>
                      <a:pt x="175536" y="309823"/>
                      <a:pt x="166334" y="312890"/>
                    </a:cubicBezTo>
                    <a:cubicBezTo>
                      <a:pt x="150997" y="309823"/>
                      <a:pt x="134699" y="309849"/>
                      <a:pt x="120323" y="303688"/>
                    </a:cubicBezTo>
                    <a:cubicBezTo>
                      <a:pt x="89984" y="290685"/>
                      <a:pt x="104173" y="272786"/>
                      <a:pt x="111120" y="248472"/>
                    </a:cubicBezTo>
                    <a:cubicBezTo>
                      <a:pt x="113785" y="239145"/>
                      <a:pt x="117255" y="230067"/>
                      <a:pt x="120323" y="220864"/>
                    </a:cubicBezTo>
                    <a:cubicBezTo>
                      <a:pt x="111121" y="217796"/>
                      <a:pt x="102416" y="211661"/>
                      <a:pt x="92716" y="211661"/>
                    </a:cubicBezTo>
                    <a:cubicBezTo>
                      <a:pt x="63084" y="211661"/>
                      <a:pt x="60836" y="227274"/>
                      <a:pt x="46704" y="248472"/>
                    </a:cubicBezTo>
                    <a:cubicBezTo>
                      <a:pt x="54172" y="270875"/>
                      <a:pt x="65737" y="289099"/>
                      <a:pt x="46704" y="312890"/>
                    </a:cubicBezTo>
                    <a:cubicBezTo>
                      <a:pt x="40644" y="320465"/>
                      <a:pt x="28299" y="319025"/>
                      <a:pt x="19097" y="322093"/>
                    </a:cubicBezTo>
                    <a:cubicBezTo>
                      <a:pt x="12962" y="312890"/>
                      <a:pt x="2511" y="305395"/>
                      <a:pt x="693" y="294485"/>
                    </a:cubicBezTo>
                    <a:cubicBezTo>
                      <a:pt x="-4215" y="265037"/>
                      <a:pt x="17869" y="262582"/>
                      <a:pt x="37502" y="257674"/>
                    </a:cubicBezTo>
                    <a:cubicBezTo>
                      <a:pt x="98104" y="242523"/>
                      <a:pt x="130891" y="244827"/>
                      <a:pt x="203143" y="239269"/>
                    </a:cubicBezTo>
                    <a:cubicBezTo>
                      <a:pt x="205545" y="238669"/>
                      <a:pt x="261560" y="225663"/>
                      <a:pt x="267559" y="220864"/>
                    </a:cubicBezTo>
                    <a:cubicBezTo>
                      <a:pt x="276196" y="213955"/>
                      <a:pt x="279055" y="201893"/>
                      <a:pt x="285964" y="193256"/>
                    </a:cubicBezTo>
                    <a:cubicBezTo>
                      <a:pt x="291384" y="186481"/>
                      <a:pt x="298233" y="180985"/>
                      <a:pt x="304368" y="174850"/>
                    </a:cubicBezTo>
                    <a:cubicBezTo>
                      <a:pt x="326270" y="109142"/>
                      <a:pt x="338915" y="130396"/>
                      <a:pt x="295166" y="101229"/>
                    </a:cubicBezTo>
                    <a:cubicBezTo>
                      <a:pt x="276761" y="107364"/>
                      <a:pt x="233817" y="138039"/>
                      <a:pt x="239952" y="119634"/>
                    </a:cubicBezTo>
                    <a:cubicBezTo>
                      <a:pt x="243019" y="110431"/>
                      <a:pt x="242295" y="98885"/>
                      <a:pt x="249154" y="92026"/>
                    </a:cubicBezTo>
                    <a:cubicBezTo>
                      <a:pt x="260523" y="80657"/>
                      <a:pt x="297073" y="69918"/>
                      <a:pt x="313570" y="64418"/>
                    </a:cubicBezTo>
                    <a:cubicBezTo>
                      <a:pt x="316638" y="55215"/>
                      <a:pt x="327111" y="45487"/>
                      <a:pt x="322773" y="36810"/>
                    </a:cubicBezTo>
                    <a:cubicBezTo>
                      <a:pt x="311631" y="14524"/>
                      <a:pt x="279374" y="7005"/>
                      <a:pt x="258357" y="0"/>
                    </a:cubicBezTo>
                    <a:cubicBezTo>
                      <a:pt x="235901" y="7485"/>
                      <a:pt x="220984" y="9767"/>
                      <a:pt x="203143" y="27608"/>
                    </a:cubicBezTo>
                    <a:cubicBezTo>
                      <a:pt x="195322" y="35429"/>
                      <a:pt x="193374" y="48307"/>
                      <a:pt x="184738" y="55216"/>
                    </a:cubicBezTo>
                    <a:cubicBezTo>
                      <a:pt x="177164" y="61276"/>
                      <a:pt x="166675" y="62683"/>
                      <a:pt x="157132" y="64418"/>
                    </a:cubicBezTo>
                    <a:cubicBezTo>
                      <a:pt x="137257" y="68032"/>
                      <a:pt x="16772" y="81037"/>
                      <a:pt x="693" y="82824"/>
                    </a:cubicBezTo>
                    <a:cubicBezTo>
                      <a:pt x="5707" y="97867"/>
                      <a:pt x="13277" y="128650"/>
                      <a:pt x="28300" y="138040"/>
                    </a:cubicBezTo>
                    <a:cubicBezTo>
                      <a:pt x="44751" y="148322"/>
                      <a:pt x="83513" y="156445"/>
                      <a:pt x="83513" y="156445"/>
                    </a:cubicBezTo>
                    <a:cubicBezTo>
                      <a:pt x="69846" y="197450"/>
                      <a:pt x="84330" y="179876"/>
                      <a:pt x="37502" y="193256"/>
                    </a:cubicBezTo>
                    <a:cubicBezTo>
                      <a:pt x="28175" y="195921"/>
                      <a:pt x="9895" y="202458"/>
                      <a:pt x="9895" y="202458"/>
                    </a:cubicBezTo>
                  </a:path>
                </a:pathLst>
              </a:custGeom>
              <a:solidFill>
                <a:srgbClr val="C00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6FE8B18D-91A4-C4D7-D80F-B4434D6E23F6}"/>
                  </a:ext>
                </a:extLst>
              </p:cNvPr>
              <p:cNvSpPr/>
              <p:nvPr/>
            </p:nvSpPr>
            <p:spPr>
              <a:xfrm rot="16556721">
                <a:off x="3738335" y="4470374"/>
                <a:ext cx="361831" cy="270934"/>
              </a:xfrm>
              <a:custGeom>
                <a:avLst/>
                <a:gdLst>
                  <a:gd name="connsiteX0" fmla="*/ 331975 w 331975"/>
                  <a:gd name="connsiteY0" fmla="*/ 55216 h 322093"/>
                  <a:gd name="connsiteX1" fmla="*/ 221548 w 331975"/>
                  <a:gd name="connsiteY1" fmla="*/ 36810 h 322093"/>
                  <a:gd name="connsiteX2" fmla="*/ 166334 w 331975"/>
                  <a:gd name="connsiteY2" fmla="*/ 27608 h 322093"/>
                  <a:gd name="connsiteX3" fmla="*/ 101918 w 331975"/>
                  <a:gd name="connsiteY3" fmla="*/ 36810 h 322093"/>
                  <a:gd name="connsiteX4" fmla="*/ 83513 w 331975"/>
                  <a:gd name="connsiteY4" fmla="*/ 55216 h 322093"/>
                  <a:gd name="connsiteX5" fmla="*/ 92716 w 331975"/>
                  <a:gd name="connsiteY5" fmla="*/ 110432 h 322093"/>
                  <a:gd name="connsiteX6" fmla="*/ 120323 w 331975"/>
                  <a:gd name="connsiteY6" fmla="*/ 128837 h 322093"/>
                  <a:gd name="connsiteX7" fmla="*/ 138727 w 331975"/>
                  <a:gd name="connsiteY7" fmla="*/ 156445 h 322093"/>
                  <a:gd name="connsiteX8" fmla="*/ 175536 w 331975"/>
                  <a:gd name="connsiteY8" fmla="*/ 193256 h 322093"/>
                  <a:gd name="connsiteX9" fmla="*/ 157132 w 331975"/>
                  <a:gd name="connsiteY9" fmla="*/ 220864 h 322093"/>
                  <a:gd name="connsiteX10" fmla="*/ 92716 w 331975"/>
                  <a:gd name="connsiteY10" fmla="*/ 239269 h 322093"/>
                  <a:gd name="connsiteX11" fmla="*/ 19097 w 331975"/>
                  <a:gd name="connsiteY11" fmla="*/ 220864 h 322093"/>
                  <a:gd name="connsiteX12" fmla="*/ 693 w 331975"/>
                  <a:gd name="connsiteY12" fmla="*/ 193256 h 322093"/>
                  <a:gd name="connsiteX13" fmla="*/ 37502 w 331975"/>
                  <a:gd name="connsiteY13" fmla="*/ 147242 h 322093"/>
                  <a:gd name="connsiteX14" fmla="*/ 101918 w 331975"/>
                  <a:gd name="connsiteY14" fmla="*/ 156445 h 322093"/>
                  <a:gd name="connsiteX15" fmla="*/ 175536 w 331975"/>
                  <a:gd name="connsiteY15" fmla="*/ 165648 h 322093"/>
                  <a:gd name="connsiteX16" fmla="*/ 230750 w 331975"/>
                  <a:gd name="connsiteY16" fmla="*/ 138040 h 322093"/>
                  <a:gd name="connsiteX17" fmla="*/ 249154 w 331975"/>
                  <a:gd name="connsiteY17" fmla="*/ 82824 h 322093"/>
                  <a:gd name="connsiteX18" fmla="*/ 184738 w 331975"/>
                  <a:gd name="connsiteY18" fmla="*/ 101229 h 322093"/>
                  <a:gd name="connsiteX19" fmla="*/ 203143 w 331975"/>
                  <a:gd name="connsiteY19" fmla="*/ 202458 h 322093"/>
                  <a:gd name="connsiteX20" fmla="*/ 221548 w 331975"/>
                  <a:gd name="connsiteY20" fmla="*/ 220864 h 322093"/>
                  <a:gd name="connsiteX21" fmla="*/ 230750 w 331975"/>
                  <a:gd name="connsiteY21" fmla="*/ 248472 h 322093"/>
                  <a:gd name="connsiteX22" fmla="*/ 193941 w 331975"/>
                  <a:gd name="connsiteY22" fmla="*/ 303688 h 322093"/>
                  <a:gd name="connsiteX23" fmla="*/ 166334 w 331975"/>
                  <a:gd name="connsiteY23" fmla="*/ 312890 h 322093"/>
                  <a:gd name="connsiteX24" fmla="*/ 120323 w 331975"/>
                  <a:gd name="connsiteY24" fmla="*/ 303688 h 322093"/>
                  <a:gd name="connsiteX25" fmla="*/ 111120 w 331975"/>
                  <a:gd name="connsiteY25" fmla="*/ 248472 h 322093"/>
                  <a:gd name="connsiteX26" fmla="*/ 120323 w 331975"/>
                  <a:gd name="connsiteY26" fmla="*/ 220864 h 322093"/>
                  <a:gd name="connsiteX27" fmla="*/ 92716 w 331975"/>
                  <a:gd name="connsiteY27" fmla="*/ 211661 h 322093"/>
                  <a:gd name="connsiteX28" fmla="*/ 46704 w 331975"/>
                  <a:gd name="connsiteY28" fmla="*/ 248472 h 322093"/>
                  <a:gd name="connsiteX29" fmla="*/ 46704 w 331975"/>
                  <a:gd name="connsiteY29" fmla="*/ 312890 h 322093"/>
                  <a:gd name="connsiteX30" fmla="*/ 19097 w 331975"/>
                  <a:gd name="connsiteY30" fmla="*/ 322093 h 322093"/>
                  <a:gd name="connsiteX31" fmla="*/ 693 w 331975"/>
                  <a:gd name="connsiteY31" fmla="*/ 294485 h 322093"/>
                  <a:gd name="connsiteX32" fmla="*/ 37502 w 331975"/>
                  <a:gd name="connsiteY32" fmla="*/ 257674 h 322093"/>
                  <a:gd name="connsiteX33" fmla="*/ 203143 w 331975"/>
                  <a:gd name="connsiteY33" fmla="*/ 239269 h 322093"/>
                  <a:gd name="connsiteX34" fmla="*/ 267559 w 331975"/>
                  <a:gd name="connsiteY34" fmla="*/ 220864 h 322093"/>
                  <a:gd name="connsiteX35" fmla="*/ 285964 w 331975"/>
                  <a:gd name="connsiteY35" fmla="*/ 193256 h 322093"/>
                  <a:gd name="connsiteX36" fmla="*/ 304368 w 331975"/>
                  <a:gd name="connsiteY36" fmla="*/ 174850 h 322093"/>
                  <a:gd name="connsiteX37" fmla="*/ 295166 w 331975"/>
                  <a:gd name="connsiteY37" fmla="*/ 101229 h 322093"/>
                  <a:gd name="connsiteX38" fmla="*/ 239952 w 331975"/>
                  <a:gd name="connsiteY38" fmla="*/ 119634 h 322093"/>
                  <a:gd name="connsiteX39" fmla="*/ 249154 w 331975"/>
                  <a:gd name="connsiteY39" fmla="*/ 92026 h 322093"/>
                  <a:gd name="connsiteX40" fmla="*/ 313570 w 331975"/>
                  <a:gd name="connsiteY40" fmla="*/ 64418 h 322093"/>
                  <a:gd name="connsiteX41" fmla="*/ 322773 w 331975"/>
                  <a:gd name="connsiteY41" fmla="*/ 36810 h 322093"/>
                  <a:gd name="connsiteX42" fmla="*/ 258357 w 331975"/>
                  <a:gd name="connsiteY42" fmla="*/ 0 h 322093"/>
                  <a:gd name="connsiteX43" fmla="*/ 203143 w 331975"/>
                  <a:gd name="connsiteY43" fmla="*/ 27608 h 322093"/>
                  <a:gd name="connsiteX44" fmla="*/ 184738 w 331975"/>
                  <a:gd name="connsiteY44" fmla="*/ 55216 h 322093"/>
                  <a:gd name="connsiteX45" fmla="*/ 157132 w 331975"/>
                  <a:gd name="connsiteY45" fmla="*/ 64418 h 322093"/>
                  <a:gd name="connsiteX46" fmla="*/ 693 w 331975"/>
                  <a:gd name="connsiteY46" fmla="*/ 82824 h 322093"/>
                  <a:gd name="connsiteX47" fmla="*/ 28300 w 331975"/>
                  <a:gd name="connsiteY47" fmla="*/ 138040 h 322093"/>
                  <a:gd name="connsiteX48" fmla="*/ 83513 w 331975"/>
                  <a:gd name="connsiteY48" fmla="*/ 156445 h 322093"/>
                  <a:gd name="connsiteX49" fmla="*/ 37502 w 331975"/>
                  <a:gd name="connsiteY49" fmla="*/ 193256 h 322093"/>
                  <a:gd name="connsiteX50" fmla="*/ 9895 w 331975"/>
                  <a:gd name="connsiteY50" fmla="*/ 202458 h 322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31975" h="322093">
                    <a:moveTo>
                      <a:pt x="331975" y="55216"/>
                    </a:moveTo>
                    <a:lnTo>
                      <a:pt x="221548" y="36810"/>
                    </a:lnTo>
                    <a:lnTo>
                      <a:pt x="166334" y="27608"/>
                    </a:lnTo>
                    <a:cubicBezTo>
                      <a:pt x="144862" y="30675"/>
                      <a:pt x="122495" y="29951"/>
                      <a:pt x="101918" y="36810"/>
                    </a:cubicBezTo>
                    <a:cubicBezTo>
                      <a:pt x="93687" y="39554"/>
                      <a:pt x="84589" y="46607"/>
                      <a:pt x="83513" y="55216"/>
                    </a:cubicBezTo>
                    <a:cubicBezTo>
                      <a:pt x="81199" y="73731"/>
                      <a:pt x="84371" y="93743"/>
                      <a:pt x="92716" y="110432"/>
                    </a:cubicBezTo>
                    <a:cubicBezTo>
                      <a:pt x="97662" y="120324"/>
                      <a:pt x="111121" y="122702"/>
                      <a:pt x="120323" y="128837"/>
                    </a:cubicBezTo>
                    <a:cubicBezTo>
                      <a:pt x="126458" y="138040"/>
                      <a:pt x="130091" y="149536"/>
                      <a:pt x="138727" y="156445"/>
                    </a:cubicBezTo>
                    <a:cubicBezTo>
                      <a:pt x="183344" y="192141"/>
                      <a:pt x="155459" y="133020"/>
                      <a:pt x="175536" y="193256"/>
                    </a:cubicBezTo>
                    <a:cubicBezTo>
                      <a:pt x="169401" y="202459"/>
                      <a:pt x="165768" y="213955"/>
                      <a:pt x="157132" y="220864"/>
                    </a:cubicBezTo>
                    <a:cubicBezTo>
                      <a:pt x="151134" y="225663"/>
                      <a:pt x="95117" y="238669"/>
                      <a:pt x="92716" y="239269"/>
                    </a:cubicBezTo>
                    <a:cubicBezTo>
                      <a:pt x="90428" y="238811"/>
                      <a:pt x="28527" y="228409"/>
                      <a:pt x="19097" y="220864"/>
                    </a:cubicBezTo>
                    <a:cubicBezTo>
                      <a:pt x="10461" y="213955"/>
                      <a:pt x="6828" y="202459"/>
                      <a:pt x="693" y="193256"/>
                    </a:cubicBezTo>
                    <a:cubicBezTo>
                      <a:pt x="2515" y="190523"/>
                      <a:pt x="28061" y="148291"/>
                      <a:pt x="37502" y="147242"/>
                    </a:cubicBezTo>
                    <a:cubicBezTo>
                      <a:pt x="59059" y="144847"/>
                      <a:pt x="80418" y="153578"/>
                      <a:pt x="101918" y="156445"/>
                    </a:cubicBezTo>
                    <a:lnTo>
                      <a:pt x="175536" y="165648"/>
                    </a:lnTo>
                    <a:cubicBezTo>
                      <a:pt x="190578" y="160634"/>
                      <a:pt x="221362" y="153062"/>
                      <a:pt x="230750" y="138040"/>
                    </a:cubicBezTo>
                    <a:cubicBezTo>
                      <a:pt x="241032" y="121588"/>
                      <a:pt x="267976" y="78119"/>
                      <a:pt x="249154" y="82824"/>
                    </a:cubicBezTo>
                    <a:cubicBezTo>
                      <a:pt x="202934" y="94379"/>
                      <a:pt x="224343" y="88026"/>
                      <a:pt x="184738" y="101229"/>
                    </a:cubicBezTo>
                    <a:cubicBezTo>
                      <a:pt x="186006" y="111374"/>
                      <a:pt x="189705" y="180060"/>
                      <a:pt x="203143" y="202458"/>
                    </a:cubicBezTo>
                    <a:cubicBezTo>
                      <a:pt x="207607" y="209898"/>
                      <a:pt x="215413" y="214729"/>
                      <a:pt x="221548" y="220864"/>
                    </a:cubicBezTo>
                    <a:cubicBezTo>
                      <a:pt x="224615" y="230067"/>
                      <a:pt x="230750" y="238772"/>
                      <a:pt x="230750" y="248472"/>
                    </a:cubicBezTo>
                    <a:cubicBezTo>
                      <a:pt x="230750" y="270984"/>
                      <a:pt x="210540" y="292622"/>
                      <a:pt x="193941" y="303688"/>
                    </a:cubicBezTo>
                    <a:cubicBezTo>
                      <a:pt x="185870" y="309069"/>
                      <a:pt x="175536" y="309823"/>
                      <a:pt x="166334" y="312890"/>
                    </a:cubicBezTo>
                    <a:cubicBezTo>
                      <a:pt x="150997" y="309823"/>
                      <a:pt x="134699" y="309849"/>
                      <a:pt x="120323" y="303688"/>
                    </a:cubicBezTo>
                    <a:cubicBezTo>
                      <a:pt x="89984" y="290685"/>
                      <a:pt x="104173" y="272786"/>
                      <a:pt x="111120" y="248472"/>
                    </a:cubicBezTo>
                    <a:cubicBezTo>
                      <a:pt x="113785" y="239145"/>
                      <a:pt x="117255" y="230067"/>
                      <a:pt x="120323" y="220864"/>
                    </a:cubicBezTo>
                    <a:cubicBezTo>
                      <a:pt x="111121" y="217796"/>
                      <a:pt x="102416" y="211661"/>
                      <a:pt x="92716" y="211661"/>
                    </a:cubicBezTo>
                    <a:cubicBezTo>
                      <a:pt x="63084" y="211661"/>
                      <a:pt x="60836" y="227274"/>
                      <a:pt x="46704" y="248472"/>
                    </a:cubicBezTo>
                    <a:cubicBezTo>
                      <a:pt x="54172" y="270875"/>
                      <a:pt x="65737" y="289099"/>
                      <a:pt x="46704" y="312890"/>
                    </a:cubicBezTo>
                    <a:cubicBezTo>
                      <a:pt x="40644" y="320465"/>
                      <a:pt x="28299" y="319025"/>
                      <a:pt x="19097" y="322093"/>
                    </a:cubicBezTo>
                    <a:cubicBezTo>
                      <a:pt x="12962" y="312890"/>
                      <a:pt x="2511" y="305395"/>
                      <a:pt x="693" y="294485"/>
                    </a:cubicBezTo>
                    <a:cubicBezTo>
                      <a:pt x="-4215" y="265037"/>
                      <a:pt x="17869" y="262582"/>
                      <a:pt x="37502" y="257674"/>
                    </a:cubicBezTo>
                    <a:cubicBezTo>
                      <a:pt x="98104" y="242523"/>
                      <a:pt x="130891" y="244827"/>
                      <a:pt x="203143" y="239269"/>
                    </a:cubicBezTo>
                    <a:cubicBezTo>
                      <a:pt x="205545" y="238669"/>
                      <a:pt x="261560" y="225663"/>
                      <a:pt x="267559" y="220864"/>
                    </a:cubicBezTo>
                    <a:cubicBezTo>
                      <a:pt x="276196" y="213955"/>
                      <a:pt x="279055" y="201893"/>
                      <a:pt x="285964" y="193256"/>
                    </a:cubicBezTo>
                    <a:cubicBezTo>
                      <a:pt x="291384" y="186481"/>
                      <a:pt x="298233" y="180985"/>
                      <a:pt x="304368" y="174850"/>
                    </a:cubicBezTo>
                    <a:cubicBezTo>
                      <a:pt x="326270" y="109142"/>
                      <a:pt x="338915" y="130396"/>
                      <a:pt x="295166" y="101229"/>
                    </a:cubicBezTo>
                    <a:cubicBezTo>
                      <a:pt x="276761" y="107364"/>
                      <a:pt x="233817" y="138039"/>
                      <a:pt x="239952" y="119634"/>
                    </a:cubicBezTo>
                    <a:cubicBezTo>
                      <a:pt x="243019" y="110431"/>
                      <a:pt x="242295" y="98885"/>
                      <a:pt x="249154" y="92026"/>
                    </a:cubicBezTo>
                    <a:cubicBezTo>
                      <a:pt x="260523" y="80657"/>
                      <a:pt x="297073" y="69918"/>
                      <a:pt x="313570" y="64418"/>
                    </a:cubicBezTo>
                    <a:cubicBezTo>
                      <a:pt x="316638" y="55215"/>
                      <a:pt x="327111" y="45487"/>
                      <a:pt x="322773" y="36810"/>
                    </a:cubicBezTo>
                    <a:cubicBezTo>
                      <a:pt x="311631" y="14524"/>
                      <a:pt x="279374" y="7005"/>
                      <a:pt x="258357" y="0"/>
                    </a:cubicBezTo>
                    <a:cubicBezTo>
                      <a:pt x="235901" y="7485"/>
                      <a:pt x="220984" y="9767"/>
                      <a:pt x="203143" y="27608"/>
                    </a:cubicBezTo>
                    <a:cubicBezTo>
                      <a:pt x="195322" y="35429"/>
                      <a:pt x="193374" y="48307"/>
                      <a:pt x="184738" y="55216"/>
                    </a:cubicBezTo>
                    <a:cubicBezTo>
                      <a:pt x="177164" y="61276"/>
                      <a:pt x="166675" y="62683"/>
                      <a:pt x="157132" y="64418"/>
                    </a:cubicBezTo>
                    <a:cubicBezTo>
                      <a:pt x="137257" y="68032"/>
                      <a:pt x="16772" y="81037"/>
                      <a:pt x="693" y="82824"/>
                    </a:cubicBezTo>
                    <a:cubicBezTo>
                      <a:pt x="5707" y="97867"/>
                      <a:pt x="13277" y="128650"/>
                      <a:pt x="28300" y="138040"/>
                    </a:cubicBezTo>
                    <a:cubicBezTo>
                      <a:pt x="44751" y="148322"/>
                      <a:pt x="83513" y="156445"/>
                      <a:pt x="83513" y="156445"/>
                    </a:cubicBezTo>
                    <a:cubicBezTo>
                      <a:pt x="69846" y="197450"/>
                      <a:pt x="84330" y="179876"/>
                      <a:pt x="37502" y="193256"/>
                    </a:cubicBezTo>
                    <a:cubicBezTo>
                      <a:pt x="28175" y="195921"/>
                      <a:pt x="9895" y="202458"/>
                      <a:pt x="9895" y="202458"/>
                    </a:cubicBezTo>
                  </a:path>
                </a:pathLst>
              </a:custGeom>
              <a:solidFill>
                <a:srgbClr val="C00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57D78999-CB70-7F69-8739-AB021032E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694" t="9645" r="14608" b="12265"/>
            <a:stretch>
              <a:fillRect/>
            </a:stretch>
          </p:blipFill>
          <p:spPr>
            <a:xfrm>
              <a:off x="2823394" y="5143122"/>
              <a:ext cx="2374923" cy="1426875"/>
            </a:xfrm>
            <a:prstGeom prst="rect">
              <a:avLst/>
            </a:prstGeom>
          </p:spPr>
        </p:pic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984774C7-4594-B1E6-FE7C-34A62A041A42}"/>
              </a:ext>
            </a:extLst>
          </p:cNvPr>
          <p:cNvGrpSpPr/>
          <p:nvPr/>
        </p:nvGrpSpPr>
        <p:grpSpPr>
          <a:xfrm>
            <a:off x="914456" y="446794"/>
            <a:ext cx="4772461" cy="1997670"/>
            <a:chOff x="914456" y="2275594"/>
            <a:chExt cx="4772461" cy="1997670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60E386A5-B085-5191-46AB-DCDCB3DEFE1E}"/>
                </a:ext>
              </a:extLst>
            </p:cNvPr>
            <p:cNvSpPr txBox="1"/>
            <p:nvPr/>
          </p:nvSpPr>
          <p:spPr>
            <a:xfrm>
              <a:off x="914456" y="2275594"/>
              <a:ext cx="47724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Helvetica" pitchFamily="2" charset="0"/>
                </a:rPr>
                <a:t>A) Bronchiectasis:</a:t>
              </a:r>
              <a:r>
                <a:rPr lang="en-US" sz="1400" dirty="0">
                  <a:latin typeface="Helvetica" pitchFamily="2" charset="0"/>
                </a:rPr>
                <a:t> RML, Lingu &gt; others (OR 1.76-22.58)</a:t>
              </a:r>
            </a:p>
          </p:txBody>
        </p: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7034FE48-AC2C-B13B-7CD3-90F61B41BE49}"/>
                </a:ext>
              </a:extLst>
            </p:cNvPr>
            <p:cNvGrpSpPr/>
            <p:nvPr/>
          </p:nvGrpSpPr>
          <p:grpSpPr>
            <a:xfrm>
              <a:off x="1188325" y="2850338"/>
              <a:ext cx="4224722" cy="1422926"/>
              <a:chOff x="968765" y="3365654"/>
              <a:chExt cx="4224722" cy="1422926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83FB544-375A-3914-3015-C25AA21F5AAA}"/>
                  </a:ext>
                </a:extLst>
              </p:cNvPr>
              <p:cNvSpPr txBox="1"/>
              <p:nvPr/>
            </p:nvSpPr>
            <p:spPr>
              <a:xfrm>
                <a:off x="2400380" y="4178807"/>
                <a:ext cx="478277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>
                    <a:latin typeface="Helvetica" pitchFamily="2" charset="0"/>
                  </a:rPr>
                  <a:t>100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51E969E3-CFBC-E000-AF05-72DC13A5C567}"/>
                  </a:ext>
                </a:extLst>
              </p:cNvPr>
              <p:cNvSpPr txBox="1"/>
              <p:nvPr/>
            </p:nvSpPr>
            <p:spPr>
              <a:xfrm>
                <a:off x="2400754" y="3801474"/>
                <a:ext cx="478277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>
                    <a:latin typeface="Helvetica" pitchFamily="2" charset="0"/>
                  </a:rPr>
                  <a:t>200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1808883-6A51-540E-C466-D17F1370BDDA}"/>
                  </a:ext>
                </a:extLst>
              </p:cNvPr>
              <p:cNvSpPr txBox="1"/>
              <p:nvPr/>
            </p:nvSpPr>
            <p:spPr>
              <a:xfrm>
                <a:off x="2401723" y="3423281"/>
                <a:ext cx="478277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>
                    <a:latin typeface="Helvetica" pitchFamily="2" charset="0"/>
                  </a:rPr>
                  <a:t>300</a:t>
                </a:r>
              </a:p>
            </p:txBody>
          </p: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2C726DDD-C459-B97A-7AD7-D4CC288253A9}"/>
                  </a:ext>
                </a:extLst>
              </p:cNvPr>
              <p:cNvGrpSpPr/>
              <p:nvPr/>
            </p:nvGrpSpPr>
            <p:grpSpPr>
              <a:xfrm>
                <a:off x="968765" y="3409517"/>
                <a:ext cx="1417790" cy="1345911"/>
                <a:chOff x="959800" y="3259205"/>
                <a:chExt cx="1417790" cy="1345911"/>
              </a:xfrm>
            </p:grpSpPr>
            <p:sp>
              <p:nvSpPr>
                <p:cNvPr id="130" name="Freeform 207">
                  <a:extLst>
                    <a:ext uri="{FF2B5EF4-FFF2-40B4-BE49-F238E27FC236}">
                      <a16:creationId xmlns:a16="http://schemas.microsoft.com/office/drawing/2014/main" id="{5C610115-0CDE-0BDB-17B3-4780F062DA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8514" y="3273559"/>
                  <a:ext cx="275280" cy="466463"/>
                </a:xfrm>
                <a:custGeom>
                  <a:avLst/>
                  <a:gdLst>
                    <a:gd name="T0" fmla="*/ 328 w 328"/>
                    <a:gd name="T1" fmla="*/ 0 h 536"/>
                    <a:gd name="T2" fmla="*/ 320 w 328"/>
                    <a:gd name="T3" fmla="*/ 88 h 536"/>
                    <a:gd name="T4" fmla="*/ 312 w 328"/>
                    <a:gd name="T5" fmla="*/ 184 h 536"/>
                    <a:gd name="T6" fmla="*/ 296 w 328"/>
                    <a:gd name="T7" fmla="*/ 288 h 536"/>
                    <a:gd name="T8" fmla="*/ 264 w 328"/>
                    <a:gd name="T9" fmla="*/ 384 h 536"/>
                    <a:gd name="T10" fmla="*/ 224 w 328"/>
                    <a:gd name="T11" fmla="*/ 464 h 536"/>
                    <a:gd name="T12" fmla="*/ 168 w 328"/>
                    <a:gd name="T13" fmla="*/ 520 h 536"/>
                    <a:gd name="T14" fmla="*/ 136 w 328"/>
                    <a:gd name="T15" fmla="*/ 536 h 536"/>
                    <a:gd name="T16" fmla="*/ 96 w 328"/>
                    <a:gd name="T17" fmla="*/ 536 h 536"/>
                    <a:gd name="T18" fmla="*/ 48 w 328"/>
                    <a:gd name="T19" fmla="*/ 528 h 536"/>
                    <a:gd name="T20" fmla="*/ 0 w 328"/>
                    <a:gd name="T21" fmla="*/ 512 h 536"/>
                    <a:gd name="T22" fmla="*/ 328 w 328"/>
                    <a:gd name="T23" fmla="*/ 0 h 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28" h="536">
                      <a:moveTo>
                        <a:pt x="328" y="0"/>
                      </a:moveTo>
                      <a:lnTo>
                        <a:pt x="320" y="88"/>
                      </a:lnTo>
                      <a:lnTo>
                        <a:pt x="312" y="184"/>
                      </a:lnTo>
                      <a:lnTo>
                        <a:pt x="296" y="288"/>
                      </a:lnTo>
                      <a:lnTo>
                        <a:pt x="264" y="384"/>
                      </a:lnTo>
                      <a:lnTo>
                        <a:pt x="224" y="464"/>
                      </a:lnTo>
                      <a:lnTo>
                        <a:pt x="168" y="520"/>
                      </a:lnTo>
                      <a:lnTo>
                        <a:pt x="136" y="536"/>
                      </a:lnTo>
                      <a:lnTo>
                        <a:pt x="96" y="536"/>
                      </a:lnTo>
                      <a:lnTo>
                        <a:pt x="48" y="528"/>
                      </a:lnTo>
                      <a:lnTo>
                        <a:pt x="0" y="512"/>
                      </a:lnTo>
                      <a:lnTo>
                        <a:pt x="32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131" name="Freeform 208">
                  <a:extLst>
                    <a:ext uri="{FF2B5EF4-FFF2-40B4-BE49-F238E27FC236}">
                      <a16:creationId xmlns:a16="http://schemas.microsoft.com/office/drawing/2014/main" id="{F212146F-DCA4-3F1E-BA4E-D758416CBF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9915" y="3259205"/>
                  <a:ext cx="340052" cy="453545"/>
                </a:xfrm>
                <a:custGeom>
                  <a:avLst/>
                  <a:gdLst>
                    <a:gd name="T0" fmla="*/ 0 w 408"/>
                    <a:gd name="T1" fmla="*/ 0 h 520"/>
                    <a:gd name="T2" fmla="*/ 24 w 408"/>
                    <a:gd name="T3" fmla="*/ 104 h 520"/>
                    <a:gd name="T4" fmla="*/ 40 w 408"/>
                    <a:gd name="T5" fmla="*/ 208 h 520"/>
                    <a:gd name="T6" fmla="*/ 56 w 408"/>
                    <a:gd name="T7" fmla="*/ 296 h 520"/>
                    <a:gd name="T8" fmla="*/ 80 w 408"/>
                    <a:gd name="T9" fmla="*/ 376 h 520"/>
                    <a:gd name="T10" fmla="*/ 120 w 408"/>
                    <a:gd name="T11" fmla="*/ 440 h 520"/>
                    <a:gd name="T12" fmla="*/ 184 w 408"/>
                    <a:gd name="T13" fmla="*/ 480 h 520"/>
                    <a:gd name="T14" fmla="*/ 232 w 408"/>
                    <a:gd name="T15" fmla="*/ 504 h 520"/>
                    <a:gd name="T16" fmla="*/ 280 w 408"/>
                    <a:gd name="T17" fmla="*/ 512 h 520"/>
                    <a:gd name="T18" fmla="*/ 336 w 408"/>
                    <a:gd name="T19" fmla="*/ 520 h 520"/>
                    <a:gd name="T20" fmla="*/ 408 w 408"/>
                    <a:gd name="T21" fmla="*/ 520 h 520"/>
                    <a:gd name="T22" fmla="*/ 0 w 408"/>
                    <a:gd name="T23" fmla="*/ 0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08" h="520">
                      <a:moveTo>
                        <a:pt x="0" y="0"/>
                      </a:moveTo>
                      <a:lnTo>
                        <a:pt x="24" y="104"/>
                      </a:lnTo>
                      <a:lnTo>
                        <a:pt x="40" y="208"/>
                      </a:lnTo>
                      <a:lnTo>
                        <a:pt x="56" y="296"/>
                      </a:lnTo>
                      <a:lnTo>
                        <a:pt x="80" y="376"/>
                      </a:lnTo>
                      <a:lnTo>
                        <a:pt x="120" y="440"/>
                      </a:lnTo>
                      <a:lnTo>
                        <a:pt x="184" y="480"/>
                      </a:lnTo>
                      <a:lnTo>
                        <a:pt x="232" y="504"/>
                      </a:lnTo>
                      <a:lnTo>
                        <a:pt x="280" y="512"/>
                      </a:lnTo>
                      <a:lnTo>
                        <a:pt x="336" y="520"/>
                      </a:lnTo>
                      <a:lnTo>
                        <a:pt x="408" y="5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132" name="Freeform 209">
                  <a:extLst>
                    <a:ext uri="{FF2B5EF4-FFF2-40B4-BE49-F238E27FC236}">
                      <a16:creationId xmlns:a16="http://schemas.microsoft.com/office/drawing/2014/main" id="{55DE7511-AFCF-27B8-1200-99DC3F36C9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8514" y="3273559"/>
                  <a:ext cx="275280" cy="466463"/>
                </a:xfrm>
                <a:custGeom>
                  <a:avLst/>
                  <a:gdLst>
                    <a:gd name="T0" fmla="*/ 328 w 328"/>
                    <a:gd name="T1" fmla="*/ 0 h 536"/>
                    <a:gd name="T2" fmla="*/ 320 w 328"/>
                    <a:gd name="T3" fmla="*/ 88 h 536"/>
                    <a:gd name="T4" fmla="*/ 320 w 328"/>
                    <a:gd name="T5" fmla="*/ 88 h 536"/>
                    <a:gd name="T6" fmla="*/ 312 w 328"/>
                    <a:gd name="T7" fmla="*/ 184 h 536"/>
                    <a:gd name="T8" fmla="*/ 312 w 328"/>
                    <a:gd name="T9" fmla="*/ 184 h 536"/>
                    <a:gd name="T10" fmla="*/ 296 w 328"/>
                    <a:gd name="T11" fmla="*/ 288 h 536"/>
                    <a:gd name="T12" fmla="*/ 296 w 328"/>
                    <a:gd name="T13" fmla="*/ 288 h 536"/>
                    <a:gd name="T14" fmla="*/ 264 w 328"/>
                    <a:gd name="T15" fmla="*/ 384 h 536"/>
                    <a:gd name="T16" fmla="*/ 264 w 328"/>
                    <a:gd name="T17" fmla="*/ 384 h 536"/>
                    <a:gd name="T18" fmla="*/ 224 w 328"/>
                    <a:gd name="T19" fmla="*/ 464 h 536"/>
                    <a:gd name="T20" fmla="*/ 224 w 328"/>
                    <a:gd name="T21" fmla="*/ 464 h 536"/>
                    <a:gd name="T22" fmla="*/ 168 w 328"/>
                    <a:gd name="T23" fmla="*/ 520 h 536"/>
                    <a:gd name="T24" fmla="*/ 168 w 328"/>
                    <a:gd name="T25" fmla="*/ 520 h 536"/>
                    <a:gd name="T26" fmla="*/ 136 w 328"/>
                    <a:gd name="T27" fmla="*/ 536 h 536"/>
                    <a:gd name="T28" fmla="*/ 136 w 328"/>
                    <a:gd name="T29" fmla="*/ 536 h 536"/>
                    <a:gd name="T30" fmla="*/ 96 w 328"/>
                    <a:gd name="T31" fmla="*/ 536 h 536"/>
                    <a:gd name="T32" fmla="*/ 96 w 328"/>
                    <a:gd name="T33" fmla="*/ 536 h 536"/>
                    <a:gd name="T34" fmla="*/ 48 w 328"/>
                    <a:gd name="T35" fmla="*/ 528 h 536"/>
                    <a:gd name="T36" fmla="*/ 48 w 328"/>
                    <a:gd name="T37" fmla="*/ 528 h 536"/>
                    <a:gd name="T38" fmla="*/ 0 w 328"/>
                    <a:gd name="T39" fmla="*/ 512 h 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28" h="536">
                      <a:moveTo>
                        <a:pt x="328" y="0"/>
                      </a:moveTo>
                      <a:lnTo>
                        <a:pt x="320" y="88"/>
                      </a:lnTo>
                      <a:lnTo>
                        <a:pt x="320" y="88"/>
                      </a:lnTo>
                      <a:lnTo>
                        <a:pt x="312" y="184"/>
                      </a:lnTo>
                      <a:lnTo>
                        <a:pt x="312" y="184"/>
                      </a:lnTo>
                      <a:lnTo>
                        <a:pt x="296" y="288"/>
                      </a:lnTo>
                      <a:lnTo>
                        <a:pt x="296" y="288"/>
                      </a:lnTo>
                      <a:lnTo>
                        <a:pt x="264" y="384"/>
                      </a:lnTo>
                      <a:lnTo>
                        <a:pt x="264" y="384"/>
                      </a:lnTo>
                      <a:lnTo>
                        <a:pt x="224" y="464"/>
                      </a:lnTo>
                      <a:lnTo>
                        <a:pt x="224" y="464"/>
                      </a:lnTo>
                      <a:lnTo>
                        <a:pt x="168" y="520"/>
                      </a:lnTo>
                      <a:lnTo>
                        <a:pt x="168" y="520"/>
                      </a:lnTo>
                      <a:lnTo>
                        <a:pt x="136" y="536"/>
                      </a:lnTo>
                      <a:lnTo>
                        <a:pt x="136" y="536"/>
                      </a:lnTo>
                      <a:lnTo>
                        <a:pt x="96" y="536"/>
                      </a:lnTo>
                      <a:lnTo>
                        <a:pt x="96" y="536"/>
                      </a:lnTo>
                      <a:lnTo>
                        <a:pt x="48" y="528"/>
                      </a:lnTo>
                      <a:lnTo>
                        <a:pt x="48" y="528"/>
                      </a:lnTo>
                      <a:lnTo>
                        <a:pt x="0" y="512"/>
                      </a:lnTo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133" name="Freeform 211">
                  <a:extLst>
                    <a:ext uri="{FF2B5EF4-FFF2-40B4-BE49-F238E27FC236}">
                      <a16:creationId xmlns:a16="http://schemas.microsoft.com/office/drawing/2014/main" id="{691D306A-699A-9657-A5FB-B0CFA9F1F8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01381" y="3593624"/>
                  <a:ext cx="248291" cy="502344"/>
                </a:xfrm>
                <a:custGeom>
                  <a:avLst/>
                  <a:gdLst>
                    <a:gd name="T0" fmla="*/ 296 w 296"/>
                    <a:gd name="T1" fmla="*/ 0 h 576"/>
                    <a:gd name="T2" fmla="*/ 240 w 296"/>
                    <a:gd name="T3" fmla="*/ 80 h 576"/>
                    <a:gd name="T4" fmla="*/ 176 w 296"/>
                    <a:gd name="T5" fmla="*/ 144 h 576"/>
                    <a:gd name="T6" fmla="*/ 112 w 296"/>
                    <a:gd name="T7" fmla="*/ 208 h 576"/>
                    <a:gd name="T8" fmla="*/ 64 w 296"/>
                    <a:gd name="T9" fmla="*/ 288 h 576"/>
                    <a:gd name="T10" fmla="*/ 64 w 296"/>
                    <a:gd name="T11" fmla="*/ 288 h 576"/>
                    <a:gd name="T12" fmla="*/ 32 w 296"/>
                    <a:gd name="T13" fmla="*/ 408 h 576"/>
                    <a:gd name="T14" fmla="*/ 8 w 296"/>
                    <a:gd name="T15" fmla="*/ 536 h 576"/>
                    <a:gd name="T16" fmla="*/ 8 w 296"/>
                    <a:gd name="T17" fmla="*/ 536 h 576"/>
                    <a:gd name="T18" fmla="*/ 8 w 296"/>
                    <a:gd name="T19" fmla="*/ 544 h 576"/>
                    <a:gd name="T20" fmla="*/ 8 w 296"/>
                    <a:gd name="T21" fmla="*/ 560 h 576"/>
                    <a:gd name="T22" fmla="*/ 8 w 296"/>
                    <a:gd name="T23" fmla="*/ 576 h 576"/>
                    <a:gd name="T24" fmla="*/ 0 w 296"/>
                    <a:gd name="T25" fmla="*/ 576 h 576"/>
                    <a:gd name="T26" fmla="*/ 296 w 296"/>
                    <a:gd name="T27" fmla="*/ 0 h 5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6" h="576">
                      <a:moveTo>
                        <a:pt x="296" y="0"/>
                      </a:moveTo>
                      <a:lnTo>
                        <a:pt x="240" y="80"/>
                      </a:lnTo>
                      <a:lnTo>
                        <a:pt x="176" y="144"/>
                      </a:lnTo>
                      <a:lnTo>
                        <a:pt x="112" y="208"/>
                      </a:lnTo>
                      <a:lnTo>
                        <a:pt x="64" y="288"/>
                      </a:lnTo>
                      <a:lnTo>
                        <a:pt x="64" y="288"/>
                      </a:lnTo>
                      <a:lnTo>
                        <a:pt x="32" y="408"/>
                      </a:lnTo>
                      <a:lnTo>
                        <a:pt x="8" y="536"/>
                      </a:lnTo>
                      <a:lnTo>
                        <a:pt x="8" y="536"/>
                      </a:lnTo>
                      <a:lnTo>
                        <a:pt x="8" y="544"/>
                      </a:lnTo>
                      <a:lnTo>
                        <a:pt x="8" y="560"/>
                      </a:lnTo>
                      <a:lnTo>
                        <a:pt x="8" y="576"/>
                      </a:lnTo>
                      <a:lnTo>
                        <a:pt x="0" y="576"/>
                      </a:lnTo>
                      <a:lnTo>
                        <a:pt x="29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134" name="Freeform 212">
                  <a:extLst>
                    <a:ext uri="{FF2B5EF4-FFF2-40B4-BE49-F238E27FC236}">
                      <a16:creationId xmlns:a16="http://schemas.microsoft.com/office/drawing/2014/main" id="{A2885275-4846-ADA6-99C7-17C12D7CF9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9672" y="3593624"/>
                  <a:ext cx="226700" cy="453545"/>
                </a:xfrm>
                <a:custGeom>
                  <a:avLst/>
                  <a:gdLst>
                    <a:gd name="T0" fmla="*/ 0 w 272"/>
                    <a:gd name="T1" fmla="*/ 0 h 520"/>
                    <a:gd name="T2" fmla="*/ 16 w 272"/>
                    <a:gd name="T3" fmla="*/ 32 h 520"/>
                    <a:gd name="T4" fmla="*/ 40 w 272"/>
                    <a:gd name="T5" fmla="*/ 72 h 520"/>
                    <a:gd name="T6" fmla="*/ 56 w 272"/>
                    <a:gd name="T7" fmla="*/ 112 h 520"/>
                    <a:gd name="T8" fmla="*/ 80 w 272"/>
                    <a:gd name="T9" fmla="*/ 144 h 520"/>
                    <a:gd name="T10" fmla="*/ 80 w 272"/>
                    <a:gd name="T11" fmla="*/ 144 h 520"/>
                    <a:gd name="T12" fmla="*/ 112 w 272"/>
                    <a:gd name="T13" fmla="*/ 160 h 520"/>
                    <a:gd name="T14" fmla="*/ 144 w 272"/>
                    <a:gd name="T15" fmla="*/ 168 h 520"/>
                    <a:gd name="T16" fmla="*/ 176 w 272"/>
                    <a:gd name="T17" fmla="*/ 176 h 520"/>
                    <a:gd name="T18" fmla="*/ 200 w 272"/>
                    <a:gd name="T19" fmla="*/ 192 h 520"/>
                    <a:gd name="T20" fmla="*/ 200 w 272"/>
                    <a:gd name="T21" fmla="*/ 192 h 520"/>
                    <a:gd name="T22" fmla="*/ 216 w 272"/>
                    <a:gd name="T23" fmla="*/ 232 h 520"/>
                    <a:gd name="T24" fmla="*/ 216 w 272"/>
                    <a:gd name="T25" fmla="*/ 288 h 520"/>
                    <a:gd name="T26" fmla="*/ 216 w 272"/>
                    <a:gd name="T27" fmla="*/ 344 h 520"/>
                    <a:gd name="T28" fmla="*/ 216 w 272"/>
                    <a:gd name="T29" fmla="*/ 392 h 520"/>
                    <a:gd name="T30" fmla="*/ 216 w 272"/>
                    <a:gd name="T31" fmla="*/ 392 h 520"/>
                    <a:gd name="T32" fmla="*/ 224 w 272"/>
                    <a:gd name="T33" fmla="*/ 424 h 520"/>
                    <a:gd name="T34" fmla="*/ 240 w 272"/>
                    <a:gd name="T35" fmla="*/ 456 h 520"/>
                    <a:gd name="T36" fmla="*/ 256 w 272"/>
                    <a:gd name="T37" fmla="*/ 488 h 520"/>
                    <a:gd name="T38" fmla="*/ 272 w 272"/>
                    <a:gd name="T39" fmla="*/ 520 h 520"/>
                    <a:gd name="T40" fmla="*/ 0 w 272"/>
                    <a:gd name="T41" fmla="*/ 0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520">
                      <a:moveTo>
                        <a:pt x="0" y="0"/>
                      </a:moveTo>
                      <a:lnTo>
                        <a:pt x="16" y="32"/>
                      </a:lnTo>
                      <a:lnTo>
                        <a:pt x="40" y="72"/>
                      </a:lnTo>
                      <a:lnTo>
                        <a:pt x="56" y="112"/>
                      </a:lnTo>
                      <a:lnTo>
                        <a:pt x="80" y="144"/>
                      </a:lnTo>
                      <a:lnTo>
                        <a:pt x="80" y="144"/>
                      </a:lnTo>
                      <a:lnTo>
                        <a:pt x="112" y="160"/>
                      </a:lnTo>
                      <a:lnTo>
                        <a:pt x="144" y="168"/>
                      </a:lnTo>
                      <a:lnTo>
                        <a:pt x="176" y="176"/>
                      </a:lnTo>
                      <a:lnTo>
                        <a:pt x="200" y="192"/>
                      </a:lnTo>
                      <a:lnTo>
                        <a:pt x="200" y="192"/>
                      </a:lnTo>
                      <a:lnTo>
                        <a:pt x="216" y="232"/>
                      </a:lnTo>
                      <a:lnTo>
                        <a:pt x="216" y="288"/>
                      </a:lnTo>
                      <a:lnTo>
                        <a:pt x="216" y="344"/>
                      </a:lnTo>
                      <a:lnTo>
                        <a:pt x="216" y="392"/>
                      </a:lnTo>
                      <a:lnTo>
                        <a:pt x="216" y="392"/>
                      </a:lnTo>
                      <a:lnTo>
                        <a:pt x="224" y="424"/>
                      </a:lnTo>
                      <a:lnTo>
                        <a:pt x="240" y="456"/>
                      </a:lnTo>
                      <a:lnTo>
                        <a:pt x="256" y="488"/>
                      </a:lnTo>
                      <a:lnTo>
                        <a:pt x="272" y="5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135" name="Freeform 216">
                  <a:extLst>
                    <a:ext uri="{FF2B5EF4-FFF2-40B4-BE49-F238E27FC236}">
                      <a16:creationId xmlns:a16="http://schemas.microsoft.com/office/drawing/2014/main" id="{C2D73108-9593-0638-10CE-290FEDC96E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4056" y="3768726"/>
                  <a:ext cx="194315" cy="83246"/>
                </a:xfrm>
                <a:custGeom>
                  <a:avLst/>
                  <a:gdLst>
                    <a:gd name="T0" fmla="*/ 232 w 232"/>
                    <a:gd name="T1" fmla="*/ 0 h 96"/>
                    <a:gd name="T2" fmla="*/ 176 w 232"/>
                    <a:gd name="T3" fmla="*/ 40 h 96"/>
                    <a:gd name="T4" fmla="*/ 120 w 232"/>
                    <a:gd name="T5" fmla="*/ 64 h 96"/>
                    <a:gd name="T6" fmla="*/ 64 w 232"/>
                    <a:gd name="T7" fmla="*/ 80 h 96"/>
                    <a:gd name="T8" fmla="*/ 0 w 232"/>
                    <a:gd name="T9" fmla="*/ 96 h 96"/>
                    <a:gd name="T10" fmla="*/ 232 w 232"/>
                    <a:gd name="T11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2" h="96">
                      <a:moveTo>
                        <a:pt x="232" y="0"/>
                      </a:moveTo>
                      <a:lnTo>
                        <a:pt x="176" y="40"/>
                      </a:lnTo>
                      <a:lnTo>
                        <a:pt x="120" y="64"/>
                      </a:lnTo>
                      <a:lnTo>
                        <a:pt x="64" y="80"/>
                      </a:lnTo>
                      <a:lnTo>
                        <a:pt x="0" y="96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136" name="Freeform 218">
                  <a:extLst>
                    <a:ext uri="{FF2B5EF4-FFF2-40B4-BE49-F238E27FC236}">
                      <a16:creationId xmlns:a16="http://schemas.microsoft.com/office/drawing/2014/main" id="{65CE94F3-430C-5291-4110-53A2DA5900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4056" y="3768726"/>
                  <a:ext cx="194315" cy="83246"/>
                </a:xfrm>
                <a:custGeom>
                  <a:avLst/>
                  <a:gdLst>
                    <a:gd name="T0" fmla="*/ 232 w 232"/>
                    <a:gd name="T1" fmla="*/ 0 h 96"/>
                    <a:gd name="T2" fmla="*/ 176 w 232"/>
                    <a:gd name="T3" fmla="*/ 40 h 96"/>
                    <a:gd name="T4" fmla="*/ 176 w 232"/>
                    <a:gd name="T5" fmla="*/ 40 h 96"/>
                    <a:gd name="T6" fmla="*/ 120 w 232"/>
                    <a:gd name="T7" fmla="*/ 64 h 96"/>
                    <a:gd name="T8" fmla="*/ 120 w 232"/>
                    <a:gd name="T9" fmla="*/ 64 h 96"/>
                    <a:gd name="T10" fmla="*/ 64 w 232"/>
                    <a:gd name="T11" fmla="*/ 80 h 96"/>
                    <a:gd name="T12" fmla="*/ 64 w 232"/>
                    <a:gd name="T13" fmla="*/ 80 h 96"/>
                    <a:gd name="T14" fmla="*/ 0 w 232"/>
                    <a:gd name="T15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32" h="96">
                      <a:moveTo>
                        <a:pt x="232" y="0"/>
                      </a:moveTo>
                      <a:lnTo>
                        <a:pt x="176" y="40"/>
                      </a:lnTo>
                      <a:lnTo>
                        <a:pt x="176" y="40"/>
                      </a:lnTo>
                      <a:lnTo>
                        <a:pt x="120" y="64"/>
                      </a:lnTo>
                      <a:lnTo>
                        <a:pt x="120" y="64"/>
                      </a:lnTo>
                      <a:lnTo>
                        <a:pt x="64" y="80"/>
                      </a:lnTo>
                      <a:lnTo>
                        <a:pt x="64" y="80"/>
                      </a:lnTo>
                      <a:lnTo>
                        <a:pt x="0" y="96"/>
                      </a:lnTo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137" name="Freeform 219">
                  <a:extLst>
                    <a:ext uri="{FF2B5EF4-FFF2-40B4-BE49-F238E27FC236}">
                      <a16:creationId xmlns:a16="http://schemas.microsoft.com/office/drawing/2014/main" id="{BF8D6B2C-0263-D572-6986-0AD7863062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2151" y="3795995"/>
                  <a:ext cx="192966" cy="99034"/>
                </a:xfrm>
                <a:custGeom>
                  <a:avLst/>
                  <a:gdLst>
                    <a:gd name="T0" fmla="*/ 232 w 232"/>
                    <a:gd name="T1" fmla="*/ 0 h 112"/>
                    <a:gd name="T2" fmla="*/ 184 w 232"/>
                    <a:gd name="T3" fmla="*/ 40 h 112"/>
                    <a:gd name="T4" fmla="*/ 120 w 232"/>
                    <a:gd name="T5" fmla="*/ 72 h 112"/>
                    <a:gd name="T6" fmla="*/ 56 w 232"/>
                    <a:gd name="T7" fmla="*/ 88 h 112"/>
                    <a:gd name="T8" fmla="*/ 0 w 232"/>
                    <a:gd name="T9" fmla="*/ 112 h 112"/>
                    <a:gd name="T10" fmla="*/ 232 w 232"/>
                    <a:gd name="T11" fmla="*/ 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2" h="112">
                      <a:moveTo>
                        <a:pt x="232" y="0"/>
                      </a:moveTo>
                      <a:lnTo>
                        <a:pt x="184" y="40"/>
                      </a:lnTo>
                      <a:lnTo>
                        <a:pt x="120" y="72"/>
                      </a:lnTo>
                      <a:lnTo>
                        <a:pt x="56" y="88"/>
                      </a:lnTo>
                      <a:lnTo>
                        <a:pt x="0" y="112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138" name="Freeform 220">
                  <a:extLst>
                    <a:ext uri="{FF2B5EF4-FFF2-40B4-BE49-F238E27FC236}">
                      <a16:creationId xmlns:a16="http://schemas.microsoft.com/office/drawing/2014/main" id="{DF5C8A77-A124-0058-B2AB-A591C55D9E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8900" y="3790255"/>
                  <a:ext cx="186219" cy="235383"/>
                </a:xfrm>
                <a:custGeom>
                  <a:avLst/>
                  <a:gdLst>
                    <a:gd name="T0" fmla="*/ 224 w 224"/>
                    <a:gd name="T1" fmla="*/ 0 h 272"/>
                    <a:gd name="T2" fmla="*/ 184 w 224"/>
                    <a:gd name="T3" fmla="*/ 80 h 272"/>
                    <a:gd name="T4" fmla="*/ 128 w 224"/>
                    <a:gd name="T5" fmla="*/ 152 h 272"/>
                    <a:gd name="T6" fmla="*/ 72 w 224"/>
                    <a:gd name="T7" fmla="*/ 224 h 272"/>
                    <a:gd name="T8" fmla="*/ 0 w 224"/>
                    <a:gd name="T9" fmla="*/ 272 h 272"/>
                    <a:gd name="T10" fmla="*/ 224 w 224"/>
                    <a:gd name="T11" fmla="*/ 0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4" h="272">
                      <a:moveTo>
                        <a:pt x="224" y="0"/>
                      </a:moveTo>
                      <a:lnTo>
                        <a:pt x="184" y="80"/>
                      </a:lnTo>
                      <a:lnTo>
                        <a:pt x="128" y="152"/>
                      </a:lnTo>
                      <a:lnTo>
                        <a:pt x="72" y="224"/>
                      </a:lnTo>
                      <a:lnTo>
                        <a:pt x="0" y="272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139" name="Freeform 221">
                  <a:extLst>
                    <a:ext uri="{FF2B5EF4-FFF2-40B4-BE49-F238E27FC236}">
                      <a16:creationId xmlns:a16="http://schemas.microsoft.com/office/drawing/2014/main" id="{B0401708-AE75-B5A1-2690-1C1580AD0E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2151" y="3795995"/>
                  <a:ext cx="192966" cy="99034"/>
                </a:xfrm>
                <a:custGeom>
                  <a:avLst/>
                  <a:gdLst>
                    <a:gd name="T0" fmla="*/ 232 w 232"/>
                    <a:gd name="T1" fmla="*/ 0 h 112"/>
                    <a:gd name="T2" fmla="*/ 184 w 232"/>
                    <a:gd name="T3" fmla="*/ 40 h 112"/>
                    <a:gd name="T4" fmla="*/ 184 w 232"/>
                    <a:gd name="T5" fmla="*/ 40 h 112"/>
                    <a:gd name="T6" fmla="*/ 120 w 232"/>
                    <a:gd name="T7" fmla="*/ 72 h 112"/>
                    <a:gd name="T8" fmla="*/ 120 w 232"/>
                    <a:gd name="T9" fmla="*/ 72 h 112"/>
                    <a:gd name="T10" fmla="*/ 56 w 232"/>
                    <a:gd name="T11" fmla="*/ 88 h 112"/>
                    <a:gd name="T12" fmla="*/ 56 w 232"/>
                    <a:gd name="T13" fmla="*/ 88 h 112"/>
                    <a:gd name="T14" fmla="*/ 0 w 232"/>
                    <a:gd name="T1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32" h="112">
                      <a:moveTo>
                        <a:pt x="232" y="0"/>
                      </a:moveTo>
                      <a:lnTo>
                        <a:pt x="184" y="40"/>
                      </a:lnTo>
                      <a:lnTo>
                        <a:pt x="184" y="40"/>
                      </a:lnTo>
                      <a:lnTo>
                        <a:pt x="120" y="72"/>
                      </a:lnTo>
                      <a:lnTo>
                        <a:pt x="120" y="72"/>
                      </a:lnTo>
                      <a:lnTo>
                        <a:pt x="56" y="88"/>
                      </a:lnTo>
                      <a:lnTo>
                        <a:pt x="56" y="88"/>
                      </a:lnTo>
                      <a:lnTo>
                        <a:pt x="0" y="112"/>
                      </a:lnTo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140" name="Freeform 223">
                  <a:extLst>
                    <a:ext uri="{FF2B5EF4-FFF2-40B4-BE49-F238E27FC236}">
                      <a16:creationId xmlns:a16="http://schemas.microsoft.com/office/drawing/2014/main" id="{B20D1FC1-3286-0703-4D74-A7AF7322FE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1043" y="3895030"/>
                  <a:ext cx="148434" cy="173668"/>
                </a:xfrm>
                <a:custGeom>
                  <a:avLst/>
                  <a:gdLst>
                    <a:gd name="T0" fmla="*/ 176 w 176"/>
                    <a:gd name="T1" fmla="*/ 0 h 200"/>
                    <a:gd name="T2" fmla="*/ 96 w 176"/>
                    <a:gd name="T3" fmla="*/ 112 h 200"/>
                    <a:gd name="T4" fmla="*/ 0 w 176"/>
                    <a:gd name="T5" fmla="*/ 200 h 200"/>
                    <a:gd name="T6" fmla="*/ 176 w 176"/>
                    <a:gd name="T7" fmla="*/ 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6" h="200">
                      <a:moveTo>
                        <a:pt x="176" y="0"/>
                      </a:moveTo>
                      <a:lnTo>
                        <a:pt x="96" y="112"/>
                      </a:lnTo>
                      <a:lnTo>
                        <a:pt x="0" y="200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141" name="Freeform 227">
                  <a:extLst>
                    <a:ext uri="{FF2B5EF4-FFF2-40B4-BE49-F238E27FC236}">
                      <a16:creationId xmlns:a16="http://schemas.microsoft.com/office/drawing/2014/main" id="{9F371AC4-66C9-B7B4-0F2D-DF44FC5648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2880" y="3734281"/>
                  <a:ext cx="160580" cy="25834"/>
                </a:xfrm>
                <a:custGeom>
                  <a:avLst/>
                  <a:gdLst>
                    <a:gd name="T0" fmla="*/ 0 w 192"/>
                    <a:gd name="T1" fmla="*/ 0 h 32"/>
                    <a:gd name="T2" fmla="*/ 96 w 192"/>
                    <a:gd name="T3" fmla="*/ 24 h 32"/>
                    <a:gd name="T4" fmla="*/ 192 w 192"/>
                    <a:gd name="T5" fmla="*/ 32 h 32"/>
                    <a:gd name="T6" fmla="*/ 0 w 192"/>
                    <a:gd name="T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2" h="32">
                      <a:moveTo>
                        <a:pt x="0" y="0"/>
                      </a:moveTo>
                      <a:lnTo>
                        <a:pt x="96" y="24"/>
                      </a:lnTo>
                      <a:lnTo>
                        <a:pt x="192" y="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142" name="Freeform 228">
                  <a:extLst>
                    <a:ext uri="{FF2B5EF4-FFF2-40B4-BE49-F238E27FC236}">
                      <a16:creationId xmlns:a16="http://schemas.microsoft.com/office/drawing/2014/main" id="{845E2D85-7D3E-EEA1-9B5D-3A5B60B13F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70977" y="3734281"/>
                  <a:ext cx="213207" cy="208115"/>
                </a:xfrm>
                <a:custGeom>
                  <a:avLst/>
                  <a:gdLst>
                    <a:gd name="T0" fmla="*/ 0 w 256"/>
                    <a:gd name="T1" fmla="*/ 0 h 240"/>
                    <a:gd name="T2" fmla="*/ 64 w 256"/>
                    <a:gd name="T3" fmla="*/ 64 h 240"/>
                    <a:gd name="T4" fmla="*/ 128 w 256"/>
                    <a:gd name="T5" fmla="*/ 128 h 240"/>
                    <a:gd name="T6" fmla="*/ 192 w 256"/>
                    <a:gd name="T7" fmla="*/ 192 h 240"/>
                    <a:gd name="T8" fmla="*/ 256 w 256"/>
                    <a:gd name="T9" fmla="*/ 240 h 240"/>
                    <a:gd name="T10" fmla="*/ 0 w 256"/>
                    <a:gd name="T11" fmla="*/ 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6" h="240">
                      <a:moveTo>
                        <a:pt x="0" y="0"/>
                      </a:moveTo>
                      <a:lnTo>
                        <a:pt x="64" y="64"/>
                      </a:lnTo>
                      <a:lnTo>
                        <a:pt x="128" y="128"/>
                      </a:lnTo>
                      <a:lnTo>
                        <a:pt x="192" y="192"/>
                      </a:lnTo>
                      <a:lnTo>
                        <a:pt x="256" y="2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143" name="Freeform 229">
                  <a:extLst>
                    <a:ext uri="{FF2B5EF4-FFF2-40B4-BE49-F238E27FC236}">
                      <a16:creationId xmlns:a16="http://schemas.microsoft.com/office/drawing/2014/main" id="{8BC1EB1F-4932-B108-9C0E-E00BF2D8FB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2880" y="3734281"/>
                  <a:ext cx="160580" cy="25834"/>
                </a:xfrm>
                <a:custGeom>
                  <a:avLst/>
                  <a:gdLst>
                    <a:gd name="T0" fmla="*/ 0 w 192"/>
                    <a:gd name="T1" fmla="*/ 0 h 32"/>
                    <a:gd name="T2" fmla="*/ 96 w 192"/>
                    <a:gd name="T3" fmla="*/ 24 h 32"/>
                    <a:gd name="T4" fmla="*/ 96 w 192"/>
                    <a:gd name="T5" fmla="*/ 24 h 32"/>
                    <a:gd name="T6" fmla="*/ 192 w 192"/>
                    <a:gd name="T7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2" h="32">
                      <a:moveTo>
                        <a:pt x="0" y="0"/>
                      </a:moveTo>
                      <a:lnTo>
                        <a:pt x="96" y="24"/>
                      </a:lnTo>
                      <a:lnTo>
                        <a:pt x="96" y="24"/>
                      </a:lnTo>
                      <a:lnTo>
                        <a:pt x="192" y="32"/>
                      </a:lnTo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144" name="Freeform 232">
                  <a:extLst>
                    <a:ext uri="{FF2B5EF4-FFF2-40B4-BE49-F238E27FC236}">
                      <a16:creationId xmlns:a16="http://schemas.microsoft.com/office/drawing/2014/main" id="{1E753C08-43B6-FC3A-D5AE-6D8307107E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56134" y="3774468"/>
                  <a:ext cx="60723" cy="294230"/>
                </a:xfrm>
                <a:custGeom>
                  <a:avLst/>
                  <a:gdLst>
                    <a:gd name="T0" fmla="*/ 16 w 72"/>
                    <a:gd name="T1" fmla="*/ 0 h 336"/>
                    <a:gd name="T2" fmla="*/ 16 w 72"/>
                    <a:gd name="T3" fmla="*/ 40 h 336"/>
                    <a:gd name="T4" fmla="*/ 8 w 72"/>
                    <a:gd name="T5" fmla="*/ 80 h 336"/>
                    <a:gd name="T6" fmla="*/ 0 w 72"/>
                    <a:gd name="T7" fmla="*/ 120 h 336"/>
                    <a:gd name="T8" fmla="*/ 0 w 72"/>
                    <a:gd name="T9" fmla="*/ 160 h 336"/>
                    <a:gd name="T10" fmla="*/ 0 w 72"/>
                    <a:gd name="T11" fmla="*/ 160 h 336"/>
                    <a:gd name="T12" fmla="*/ 16 w 72"/>
                    <a:gd name="T13" fmla="*/ 200 h 336"/>
                    <a:gd name="T14" fmla="*/ 40 w 72"/>
                    <a:gd name="T15" fmla="*/ 248 h 336"/>
                    <a:gd name="T16" fmla="*/ 56 w 72"/>
                    <a:gd name="T17" fmla="*/ 288 h 336"/>
                    <a:gd name="T18" fmla="*/ 72 w 72"/>
                    <a:gd name="T19" fmla="*/ 336 h 336"/>
                    <a:gd name="T20" fmla="*/ 16 w 72"/>
                    <a:gd name="T21" fmla="*/ 0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2" h="336">
                      <a:moveTo>
                        <a:pt x="16" y="0"/>
                      </a:moveTo>
                      <a:lnTo>
                        <a:pt x="16" y="40"/>
                      </a:lnTo>
                      <a:lnTo>
                        <a:pt x="8" y="80"/>
                      </a:lnTo>
                      <a:lnTo>
                        <a:pt x="0" y="120"/>
                      </a:lnTo>
                      <a:lnTo>
                        <a:pt x="0" y="160"/>
                      </a:lnTo>
                      <a:lnTo>
                        <a:pt x="0" y="160"/>
                      </a:lnTo>
                      <a:lnTo>
                        <a:pt x="16" y="200"/>
                      </a:lnTo>
                      <a:lnTo>
                        <a:pt x="40" y="248"/>
                      </a:lnTo>
                      <a:lnTo>
                        <a:pt x="56" y="288"/>
                      </a:lnTo>
                      <a:lnTo>
                        <a:pt x="72" y="336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145" name="Freeform 144">
                  <a:extLst>
                    <a:ext uri="{FF2B5EF4-FFF2-40B4-BE49-F238E27FC236}">
                      <a16:creationId xmlns:a16="http://schemas.microsoft.com/office/drawing/2014/main" id="{B7B475CB-D11B-4CD6-0952-16561F8FC0F2}"/>
                    </a:ext>
                  </a:extLst>
                </p:cNvPr>
                <p:cNvSpPr/>
                <p:nvPr/>
              </p:nvSpPr>
              <p:spPr>
                <a:xfrm>
                  <a:off x="1708413" y="3269140"/>
                  <a:ext cx="291580" cy="430126"/>
                </a:xfrm>
                <a:custGeom>
                  <a:avLst/>
                  <a:gdLst>
                    <a:gd name="connsiteX0" fmla="*/ 0 w 783839"/>
                    <a:gd name="connsiteY0" fmla="*/ 0 h 1102439"/>
                    <a:gd name="connsiteX1" fmla="*/ 9921 w 783839"/>
                    <a:gd name="connsiteY1" fmla="*/ 49608 h 1102439"/>
                    <a:gd name="connsiteX2" fmla="*/ 19842 w 783839"/>
                    <a:gd name="connsiteY2" fmla="*/ 79373 h 1102439"/>
                    <a:gd name="connsiteX3" fmla="*/ 29763 w 783839"/>
                    <a:gd name="connsiteY3" fmla="*/ 168668 h 1102439"/>
                    <a:gd name="connsiteX4" fmla="*/ 29763 w 783839"/>
                    <a:gd name="connsiteY4" fmla="*/ 386943 h 1102439"/>
                    <a:gd name="connsiteX5" fmla="*/ 49605 w 783839"/>
                    <a:gd name="connsiteY5" fmla="*/ 446473 h 1102439"/>
                    <a:gd name="connsiteX6" fmla="*/ 79369 w 783839"/>
                    <a:gd name="connsiteY6" fmla="*/ 704434 h 1102439"/>
                    <a:gd name="connsiteX7" fmla="*/ 99211 w 783839"/>
                    <a:gd name="connsiteY7" fmla="*/ 763964 h 1102439"/>
                    <a:gd name="connsiteX8" fmla="*/ 109132 w 783839"/>
                    <a:gd name="connsiteY8" fmla="*/ 793729 h 1102439"/>
                    <a:gd name="connsiteX9" fmla="*/ 188502 w 783839"/>
                    <a:gd name="connsiteY9" fmla="*/ 863180 h 1102439"/>
                    <a:gd name="connsiteX10" fmla="*/ 218265 w 783839"/>
                    <a:gd name="connsiteY10" fmla="*/ 873102 h 1102439"/>
                    <a:gd name="connsiteX11" fmla="*/ 277792 w 783839"/>
                    <a:gd name="connsiteY11" fmla="*/ 902866 h 1102439"/>
                    <a:gd name="connsiteX12" fmla="*/ 297634 w 783839"/>
                    <a:gd name="connsiteY12" fmla="*/ 922710 h 1102439"/>
                    <a:gd name="connsiteX13" fmla="*/ 357161 w 783839"/>
                    <a:gd name="connsiteY13" fmla="*/ 942553 h 1102439"/>
                    <a:gd name="connsiteX14" fmla="*/ 377004 w 783839"/>
                    <a:gd name="connsiteY14" fmla="*/ 962396 h 1102439"/>
                    <a:gd name="connsiteX15" fmla="*/ 436531 w 783839"/>
                    <a:gd name="connsiteY15" fmla="*/ 982239 h 1102439"/>
                    <a:gd name="connsiteX16" fmla="*/ 466294 w 783839"/>
                    <a:gd name="connsiteY16" fmla="*/ 992161 h 1102439"/>
                    <a:gd name="connsiteX17" fmla="*/ 525821 w 783839"/>
                    <a:gd name="connsiteY17" fmla="*/ 1021926 h 1102439"/>
                    <a:gd name="connsiteX18" fmla="*/ 615111 w 783839"/>
                    <a:gd name="connsiteY18" fmla="*/ 1061612 h 1102439"/>
                    <a:gd name="connsiteX19" fmla="*/ 674638 w 783839"/>
                    <a:gd name="connsiteY19" fmla="*/ 1081455 h 1102439"/>
                    <a:gd name="connsiteX20" fmla="*/ 783771 w 783839"/>
                    <a:gd name="connsiteY20" fmla="*/ 1071534 h 1102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83839" h="1102439">
                      <a:moveTo>
                        <a:pt x="0" y="0"/>
                      </a:moveTo>
                      <a:cubicBezTo>
                        <a:pt x="3307" y="16536"/>
                        <a:pt x="5831" y="33248"/>
                        <a:pt x="9921" y="49608"/>
                      </a:cubicBezTo>
                      <a:cubicBezTo>
                        <a:pt x="12457" y="59754"/>
                        <a:pt x="18123" y="69057"/>
                        <a:pt x="19842" y="79373"/>
                      </a:cubicBezTo>
                      <a:cubicBezTo>
                        <a:pt x="24765" y="108914"/>
                        <a:pt x="26456" y="138903"/>
                        <a:pt x="29763" y="168668"/>
                      </a:cubicBezTo>
                      <a:cubicBezTo>
                        <a:pt x="21561" y="267103"/>
                        <a:pt x="12142" y="292957"/>
                        <a:pt x="29763" y="386943"/>
                      </a:cubicBezTo>
                      <a:cubicBezTo>
                        <a:pt x="33617" y="407501"/>
                        <a:pt x="49605" y="446473"/>
                        <a:pt x="49605" y="446473"/>
                      </a:cubicBezTo>
                      <a:cubicBezTo>
                        <a:pt x="56040" y="562297"/>
                        <a:pt x="47355" y="608384"/>
                        <a:pt x="79369" y="704434"/>
                      </a:cubicBezTo>
                      <a:lnTo>
                        <a:pt x="99211" y="763964"/>
                      </a:lnTo>
                      <a:cubicBezTo>
                        <a:pt x="102518" y="773886"/>
                        <a:pt x="101737" y="786334"/>
                        <a:pt x="109132" y="793729"/>
                      </a:cubicBezTo>
                      <a:cubicBezTo>
                        <a:pt x="134996" y="819594"/>
                        <a:pt x="155686" y="846771"/>
                        <a:pt x="188502" y="863180"/>
                      </a:cubicBezTo>
                      <a:cubicBezTo>
                        <a:pt x="197856" y="867857"/>
                        <a:pt x="208911" y="868425"/>
                        <a:pt x="218265" y="873102"/>
                      </a:cubicBezTo>
                      <a:cubicBezTo>
                        <a:pt x="295186" y="911565"/>
                        <a:pt x="202990" y="877932"/>
                        <a:pt x="277792" y="902866"/>
                      </a:cubicBezTo>
                      <a:cubicBezTo>
                        <a:pt x="284406" y="909481"/>
                        <a:pt x="289268" y="918527"/>
                        <a:pt x="297634" y="922710"/>
                      </a:cubicBezTo>
                      <a:cubicBezTo>
                        <a:pt x="316341" y="932064"/>
                        <a:pt x="357161" y="942553"/>
                        <a:pt x="357161" y="942553"/>
                      </a:cubicBezTo>
                      <a:cubicBezTo>
                        <a:pt x="363775" y="949167"/>
                        <a:pt x="368637" y="958213"/>
                        <a:pt x="377004" y="962396"/>
                      </a:cubicBezTo>
                      <a:cubicBezTo>
                        <a:pt x="395711" y="971750"/>
                        <a:pt x="416689" y="975625"/>
                        <a:pt x="436531" y="982239"/>
                      </a:cubicBezTo>
                      <a:cubicBezTo>
                        <a:pt x="446452" y="985546"/>
                        <a:pt x="457593" y="986360"/>
                        <a:pt x="466294" y="992161"/>
                      </a:cubicBezTo>
                      <a:cubicBezTo>
                        <a:pt x="551589" y="1049027"/>
                        <a:pt x="443671" y="980849"/>
                        <a:pt x="525821" y="1021926"/>
                      </a:cubicBezTo>
                      <a:cubicBezTo>
                        <a:pt x="620153" y="1069094"/>
                        <a:pt x="461537" y="1010418"/>
                        <a:pt x="615111" y="1061612"/>
                      </a:cubicBezTo>
                      <a:lnTo>
                        <a:pt x="674638" y="1081455"/>
                      </a:lnTo>
                      <a:cubicBezTo>
                        <a:pt x="790358" y="1091976"/>
                        <a:pt x="783771" y="1127905"/>
                        <a:pt x="783771" y="1071534"/>
                      </a:cubicBezTo>
                    </a:path>
                  </a:pathLst>
                </a:custGeom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6" name="Freeform 145">
                  <a:extLst>
                    <a:ext uri="{FF2B5EF4-FFF2-40B4-BE49-F238E27FC236}">
                      <a16:creationId xmlns:a16="http://schemas.microsoft.com/office/drawing/2014/main" id="{2B097AC9-9E91-BD29-56AF-DA0C3BE1A6F0}"/>
                    </a:ext>
                  </a:extLst>
                </p:cNvPr>
                <p:cNvSpPr/>
                <p:nvPr/>
              </p:nvSpPr>
              <p:spPr>
                <a:xfrm>
                  <a:off x="1717156" y="3347530"/>
                  <a:ext cx="660434" cy="1257586"/>
                </a:xfrm>
                <a:custGeom>
                  <a:avLst/>
                  <a:gdLst>
                    <a:gd name="connsiteX0" fmla="*/ 6077 w 771706"/>
                    <a:gd name="connsiteY0" fmla="*/ 97228 h 1519189"/>
                    <a:gd name="connsiteX1" fmla="*/ 48612 w 771706"/>
                    <a:gd name="connsiteY1" fmla="*/ 54690 h 1519189"/>
                    <a:gd name="connsiteX2" fmla="*/ 66841 w 771706"/>
                    <a:gd name="connsiteY2" fmla="*/ 48614 h 1519189"/>
                    <a:gd name="connsiteX3" fmla="*/ 78994 w 771706"/>
                    <a:gd name="connsiteY3" fmla="*/ 30383 h 1519189"/>
                    <a:gd name="connsiteX4" fmla="*/ 133682 w 771706"/>
                    <a:gd name="connsiteY4" fmla="*/ 6076 h 1519189"/>
                    <a:gd name="connsiteX5" fmla="*/ 151911 w 771706"/>
                    <a:gd name="connsiteY5" fmla="*/ 0 h 1519189"/>
                    <a:gd name="connsiteX6" fmla="*/ 236981 w 771706"/>
                    <a:gd name="connsiteY6" fmla="*/ 12153 h 1519189"/>
                    <a:gd name="connsiteX7" fmla="*/ 273439 w 771706"/>
                    <a:gd name="connsiteY7" fmla="*/ 24307 h 1519189"/>
                    <a:gd name="connsiteX8" fmla="*/ 309898 w 771706"/>
                    <a:gd name="connsiteY8" fmla="*/ 48614 h 1519189"/>
                    <a:gd name="connsiteX9" fmla="*/ 328127 w 771706"/>
                    <a:gd name="connsiteY9" fmla="*/ 60767 h 1519189"/>
                    <a:gd name="connsiteX10" fmla="*/ 370662 w 771706"/>
                    <a:gd name="connsiteY10" fmla="*/ 115458 h 1519189"/>
                    <a:gd name="connsiteX11" fmla="*/ 382815 w 771706"/>
                    <a:gd name="connsiteY11" fmla="*/ 133688 h 1519189"/>
                    <a:gd name="connsiteX12" fmla="*/ 394968 w 771706"/>
                    <a:gd name="connsiteY12" fmla="*/ 151918 h 1519189"/>
                    <a:gd name="connsiteX13" fmla="*/ 425350 w 771706"/>
                    <a:gd name="connsiteY13" fmla="*/ 188379 h 1519189"/>
                    <a:gd name="connsiteX14" fmla="*/ 455732 w 771706"/>
                    <a:gd name="connsiteY14" fmla="*/ 243070 h 1519189"/>
                    <a:gd name="connsiteX15" fmla="*/ 467885 w 771706"/>
                    <a:gd name="connsiteY15" fmla="*/ 261300 h 1519189"/>
                    <a:gd name="connsiteX16" fmla="*/ 498267 w 771706"/>
                    <a:gd name="connsiteY16" fmla="*/ 315991 h 1519189"/>
                    <a:gd name="connsiteX17" fmla="*/ 510420 w 771706"/>
                    <a:gd name="connsiteY17" fmla="*/ 334221 h 1519189"/>
                    <a:gd name="connsiteX18" fmla="*/ 516496 w 771706"/>
                    <a:gd name="connsiteY18" fmla="*/ 352451 h 1519189"/>
                    <a:gd name="connsiteX19" fmla="*/ 540802 w 771706"/>
                    <a:gd name="connsiteY19" fmla="*/ 388912 h 1519189"/>
                    <a:gd name="connsiteX20" fmla="*/ 552955 w 771706"/>
                    <a:gd name="connsiteY20" fmla="*/ 425372 h 1519189"/>
                    <a:gd name="connsiteX21" fmla="*/ 559031 w 771706"/>
                    <a:gd name="connsiteY21" fmla="*/ 443603 h 1519189"/>
                    <a:gd name="connsiteX22" fmla="*/ 571184 w 771706"/>
                    <a:gd name="connsiteY22" fmla="*/ 461833 h 1519189"/>
                    <a:gd name="connsiteX23" fmla="*/ 589413 w 771706"/>
                    <a:gd name="connsiteY23" fmla="*/ 516524 h 1519189"/>
                    <a:gd name="connsiteX24" fmla="*/ 595490 w 771706"/>
                    <a:gd name="connsiteY24" fmla="*/ 534754 h 1519189"/>
                    <a:gd name="connsiteX25" fmla="*/ 607643 w 771706"/>
                    <a:gd name="connsiteY25" fmla="*/ 552984 h 1519189"/>
                    <a:gd name="connsiteX26" fmla="*/ 668407 w 771706"/>
                    <a:gd name="connsiteY26" fmla="*/ 735287 h 1519189"/>
                    <a:gd name="connsiteX27" fmla="*/ 686636 w 771706"/>
                    <a:gd name="connsiteY27" fmla="*/ 789978 h 1519189"/>
                    <a:gd name="connsiteX28" fmla="*/ 692712 w 771706"/>
                    <a:gd name="connsiteY28" fmla="*/ 808208 h 1519189"/>
                    <a:gd name="connsiteX29" fmla="*/ 698789 w 771706"/>
                    <a:gd name="connsiteY29" fmla="*/ 826438 h 1519189"/>
                    <a:gd name="connsiteX30" fmla="*/ 710942 w 771706"/>
                    <a:gd name="connsiteY30" fmla="*/ 875052 h 1519189"/>
                    <a:gd name="connsiteX31" fmla="*/ 717018 w 771706"/>
                    <a:gd name="connsiteY31" fmla="*/ 911513 h 1519189"/>
                    <a:gd name="connsiteX32" fmla="*/ 729171 w 771706"/>
                    <a:gd name="connsiteY32" fmla="*/ 947974 h 1519189"/>
                    <a:gd name="connsiteX33" fmla="*/ 747400 w 771706"/>
                    <a:gd name="connsiteY33" fmla="*/ 1033048 h 1519189"/>
                    <a:gd name="connsiteX34" fmla="*/ 765629 w 771706"/>
                    <a:gd name="connsiteY34" fmla="*/ 1276118 h 1519189"/>
                    <a:gd name="connsiteX35" fmla="*/ 771706 w 771706"/>
                    <a:gd name="connsiteY35" fmla="*/ 1312579 h 1519189"/>
                    <a:gd name="connsiteX36" fmla="*/ 765629 w 771706"/>
                    <a:gd name="connsiteY36" fmla="*/ 1464498 h 1519189"/>
                    <a:gd name="connsiteX37" fmla="*/ 747400 w 771706"/>
                    <a:gd name="connsiteY37" fmla="*/ 1500958 h 1519189"/>
                    <a:gd name="connsiteX38" fmla="*/ 729171 w 771706"/>
                    <a:gd name="connsiteY38" fmla="*/ 1507035 h 1519189"/>
                    <a:gd name="connsiteX39" fmla="*/ 710942 w 771706"/>
                    <a:gd name="connsiteY39" fmla="*/ 1519189 h 1519189"/>
                    <a:gd name="connsiteX40" fmla="*/ 638025 w 771706"/>
                    <a:gd name="connsiteY40" fmla="*/ 1500958 h 1519189"/>
                    <a:gd name="connsiteX41" fmla="*/ 601566 w 771706"/>
                    <a:gd name="connsiteY41" fmla="*/ 1476651 h 1519189"/>
                    <a:gd name="connsiteX42" fmla="*/ 583337 w 771706"/>
                    <a:gd name="connsiteY42" fmla="*/ 1464498 h 1519189"/>
                    <a:gd name="connsiteX43" fmla="*/ 528649 w 771706"/>
                    <a:gd name="connsiteY43" fmla="*/ 1421961 h 1519189"/>
                    <a:gd name="connsiteX44" fmla="*/ 510420 w 771706"/>
                    <a:gd name="connsiteY44" fmla="*/ 1409807 h 1519189"/>
                    <a:gd name="connsiteX45" fmla="*/ 455732 w 771706"/>
                    <a:gd name="connsiteY45" fmla="*/ 1391577 h 1519189"/>
                    <a:gd name="connsiteX46" fmla="*/ 437503 w 771706"/>
                    <a:gd name="connsiteY46" fmla="*/ 1385500 h 1519189"/>
                    <a:gd name="connsiteX47" fmla="*/ 401044 w 771706"/>
                    <a:gd name="connsiteY47" fmla="*/ 1361193 h 1519189"/>
                    <a:gd name="connsiteX48" fmla="*/ 364586 w 771706"/>
                    <a:gd name="connsiteY48" fmla="*/ 1349040 h 1519189"/>
                    <a:gd name="connsiteX49" fmla="*/ 346356 w 771706"/>
                    <a:gd name="connsiteY49" fmla="*/ 1336886 h 1519189"/>
                    <a:gd name="connsiteX50" fmla="*/ 309898 w 771706"/>
                    <a:gd name="connsiteY50" fmla="*/ 1324733 h 1519189"/>
                    <a:gd name="connsiteX51" fmla="*/ 291669 w 771706"/>
                    <a:gd name="connsiteY51" fmla="*/ 1318656 h 1519189"/>
                    <a:gd name="connsiteX52" fmla="*/ 273439 w 771706"/>
                    <a:gd name="connsiteY52" fmla="*/ 1312579 h 1519189"/>
                    <a:gd name="connsiteX53" fmla="*/ 255210 w 771706"/>
                    <a:gd name="connsiteY53" fmla="*/ 1306502 h 1519189"/>
                    <a:gd name="connsiteX54" fmla="*/ 194446 w 771706"/>
                    <a:gd name="connsiteY54" fmla="*/ 1294349 h 1519189"/>
                    <a:gd name="connsiteX55" fmla="*/ 97223 w 771706"/>
                    <a:gd name="connsiteY55" fmla="*/ 1276118 h 1519189"/>
                    <a:gd name="connsiteX56" fmla="*/ 78994 w 771706"/>
                    <a:gd name="connsiteY56" fmla="*/ 1270042 h 1519189"/>
                    <a:gd name="connsiteX57" fmla="*/ 60765 w 771706"/>
                    <a:gd name="connsiteY57" fmla="*/ 1233581 h 1519189"/>
                    <a:gd name="connsiteX58" fmla="*/ 36459 w 771706"/>
                    <a:gd name="connsiteY58" fmla="*/ 1178890 h 1519189"/>
                    <a:gd name="connsiteX59" fmla="*/ 24306 w 771706"/>
                    <a:gd name="connsiteY59" fmla="*/ 1081662 h 1519189"/>
                    <a:gd name="connsiteX60" fmla="*/ 30383 w 771706"/>
                    <a:gd name="connsiteY60" fmla="*/ 990511 h 1519189"/>
                    <a:gd name="connsiteX61" fmla="*/ 24306 w 771706"/>
                    <a:gd name="connsiteY61" fmla="*/ 966204 h 1519189"/>
                    <a:gd name="connsiteX62" fmla="*/ 12153 w 771706"/>
                    <a:gd name="connsiteY62" fmla="*/ 905436 h 1519189"/>
                    <a:gd name="connsiteX63" fmla="*/ 0 w 771706"/>
                    <a:gd name="connsiteY63" fmla="*/ 808208 h 1519189"/>
                    <a:gd name="connsiteX64" fmla="*/ 6077 w 771706"/>
                    <a:gd name="connsiteY64" fmla="*/ 644136 h 1519189"/>
                    <a:gd name="connsiteX65" fmla="*/ 12153 w 771706"/>
                    <a:gd name="connsiteY65" fmla="*/ 619829 h 1519189"/>
                    <a:gd name="connsiteX66" fmla="*/ 24306 w 771706"/>
                    <a:gd name="connsiteY66" fmla="*/ 546908 h 1519189"/>
                    <a:gd name="connsiteX67" fmla="*/ 18230 w 771706"/>
                    <a:gd name="connsiteY67" fmla="*/ 516524 h 1519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771706" h="1519189">
                      <a:moveTo>
                        <a:pt x="6077" y="97228"/>
                      </a:moveTo>
                      <a:cubicBezTo>
                        <a:pt x="23489" y="75461"/>
                        <a:pt x="26042" y="65976"/>
                        <a:pt x="48612" y="54690"/>
                      </a:cubicBezTo>
                      <a:cubicBezTo>
                        <a:pt x="54341" y="51825"/>
                        <a:pt x="60765" y="50639"/>
                        <a:pt x="66841" y="48614"/>
                      </a:cubicBezTo>
                      <a:cubicBezTo>
                        <a:pt x="70892" y="42537"/>
                        <a:pt x="73830" y="35547"/>
                        <a:pt x="78994" y="30383"/>
                      </a:cubicBezTo>
                      <a:cubicBezTo>
                        <a:pt x="93436" y="15940"/>
                        <a:pt x="115635" y="12092"/>
                        <a:pt x="133682" y="6076"/>
                      </a:cubicBezTo>
                      <a:lnTo>
                        <a:pt x="151911" y="0"/>
                      </a:lnTo>
                      <a:cubicBezTo>
                        <a:pt x="194141" y="4223"/>
                        <a:pt x="203941" y="2240"/>
                        <a:pt x="236981" y="12153"/>
                      </a:cubicBezTo>
                      <a:cubicBezTo>
                        <a:pt x="249251" y="15834"/>
                        <a:pt x="262780" y="17201"/>
                        <a:pt x="273439" y="24307"/>
                      </a:cubicBezTo>
                      <a:lnTo>
                        <a:pt x="309898" y="48614"/>
                      </a:lnTo>
                      <a:cubicBezTo>
                        <a:pt x="315974" y="52665"/>
                        <a:pt x="322963" y="55603"/>
                        <a:pt x="328127" y="60767"/>
                      </a:cubicBezTo>
                      <a:cubicBezTo>
                        <a:pt x="356685" y="89326"/>
                        <a:pt x="341589" y="71846"/>
                        <a:pt x="370662" y="115458"/>
                      </a:cubicBezTo>
                      <a:lnTo>
                        <a:pt x="382815" y="133688"/>
                      </a:lnTo>
                      <a:cubicBezTo>
                        <a:pt x="386866" y="139765"/>
                        <a:pt x="389804" y="146754"/>
                        <a:pt x="394968" y="151918"/>
                      </a:cubicBezTo>
                      <a:cubicBezTo>
                        <a:pt x="418361" y="175313"/>
                        <a:pt x="408430" y="162999"/>
                        <a:pt x="425350" y="188379"/>
                      </a:cubicBezTo>
                      <a:cubicBezTo>
                        <a:pt x="436044" y="220466"/>
                        <a:pt x="427873" y="201280"/>
                        <a:pt x="455732" y="243070"/>
                      </a:cubicBezTo>
                      <a:lnTo>
                        <a:pt x="467885" y="261300"/>
                      </a:lnTo>
                      <a:cubicBezTo>
                        <a:pt x="478579" y="293387"/>
                        <a:pt x="470408" y="274201"/>
                        <a:pt x="498267" y="315991"/>
                      </a:cubicBezTo>
                      <a:lnTo>
                        <a:pt x="510420" y="334221"/>
                      </a:lnTo>
                      <a:cubicBezTo>
                        <a:pt x="512445" y="340298"/>
                        <a:pt x="513385" y="346852"/>
                        <a:pt x="516496" y="352451"/>
                      </a:cubicBezTo>
                      <a:cubicBezTo>
                        <a:pt x="523589" y="365220"/>
                        <a:pt x="540802" y="388912"/>
                        <a:pt x="540802" y="388912"/>
                      </a:cubicBezTo>
                      <a:lnTo>
                        <a:pt x="552955" y="425372"/>
                      </a:lnTo>
                      <a:cubicBezTo>
                        <a:pt x="554980" y="431449"/>
                        <a:pt x="555478" y="438273"/>
                        <a:pt x="559031" y="443603"/>
                      </a:cubicBezTo>
                      <a:lnTo>
                        <a:pt x="571184" y="461833"/>
                      </a:lnTo>
                      <a:lnTo>
                        <a:pt x="589413" y="516524"/>
                      </a:lnTo>
                      <a:cubicBezTo>
                        <a:pt x="591439" y="522601"/>
                        <a:pt x="591937" y="529424"/>
                        <a:pt x="595490" y="534754"/>
                      </a:cubicBezTo>
                      <a:lnTo>
                        <a:pt x="607643" y="552984"/>
                      </a:lnTo>
                      <a:lnTo>
                        <a:pt x="668407" y="735287"/>
                      </a:lnTo>
                      <a:lnTo>
                        <a:pt x="686636" y="789978"/>
                      </a:lnTo>
                      <a:lnTo>
                        <a:pt x="692712" y="808208"/>
                      </a:lnTo>
                      <a:cubicBezTo>
                        <a:pt x="694738" y="814285"/>
                        <a:pt x="697236" y="820224"/>
                        <a:pt x="698789" y="826438"/>
                      </a:cubicBezTo>
                      <a:cubicBezTo>
                        <a:pt x="702840" y="842643"/>
                        <a:pt x="708196" y="858576"/>
                        <a:pt x="710942" y="875052"/>
                      </a:cubicBezTo>
                      <a:cubicBezTo>
                        <a:pt x="712967" y="887206"/>
                        <a:pt x="714030" y="899560"/>
                        <a:pt x="717018" y="911513"/>
                      </a:cubicBezTo>
                      <a:cubicBezTo>
                        <a:pt x="720125" y="923942"/>
                        <a:pt x="726064" y="935545"/>
                        <a:pt x="729171" y="947974"/>
                      </a:cubicBezTo>
                      <a:cubicBezTo>
                        <a:pt x="744312" y="1008541"/>
                        <a:pt x="738578" y="980112"/>
                        <a:pt x="747400" y="1033048"/>
                      </a:cubicBezTo>
                      <a:cubicBezTo>
                        <a:pt x="748580" y="1050161"/>
                        <a:pt x="758977" y="1219573"/>
                        <a:pt x="765629" y="1276118"/>
                      </a:cubicBezTo>
                      <a:cubicBezTo>
                        <a:pt x="767069" y="1288355"/>
                        <a:pt x="769680" y="1300425"/>
                        <a:pt x="771706" y="1312579"/>
                      </a:cubicBezTo>
                      <a:cubicBezTo>
                        <a:pt x="769680" y="1363219"/>
                        <a:pt x="769240" y="1413947"/>
                        <a:pt x="765629" y="1464498"/>
                      </a:cubicBezTo>
                      <a:cubicBezTo>
                        <a:pt x="764962" y="1473839"/>
                        <a:pt x="754306" y="1495433"/>
                        <a:pt x="747400" y="1500958"/>
                      </a:cubicBezTo>
                      <a:cubicBezTo>
                        <a:pt x="742399" y="1504959"/>
                        <a:pt x="734900" y="1504170"/>
                        <a:pt x="729171" y="1507035"/>
                      </a:cubicBezTo>
                      <a:cubicBezTo>
                        <a:pt x="722639" y="1510301"/>
                        <a:pt x="717018" y="1515138"/>
                        <a:pt x="710942" y="1519189"/>
                      </a:cubicBezTo>
                      <a:cubicBezTo>
                        <a:pt x="692716" y="1516151"/>
                        <a:pt x="654076" y="1511659"/>
                        <a:pt x="638025" y="1500958"/>
                      </a:cubicBezTo>
                      <a:lnTo>
                        <a:pt x="601566" y="1476651"/>
                      </a:lnTo>
                      <a:cubicBezTo>
                        <a:pt x="595490" y="1472600"/>
                        <a:pt x="588501" y="1469662"/>
                        <a:pt x="583337" y="1464498"/>
                      </a:cubicBezTo>
                      <a:cubicBezTo>
                        <a:pt x="554779" y="1435938"/>
                        <a:pt x="572260" y="1451037"/>
                        <a:pt x="528649" y="1421961"/>
                      </a:cubicBezTo>
                      <a:cubicBezTo>
                        <a:pt x="522573" y="1417910"/>
                        <a:pt x="517348" y="1412116"/>
                        <a:pt x="510420" y="1409807"/>
                      </a:cubicBezTo>
                      <a:lnTo>
                        <a:pt x="455732" y="1391577"/>
                      </a:lnTo>
                      <a:cubicBezTo>
                        <a:pt x="449656" y="1389551"/>
                        <a:pt x="442832" y="1389053"/>
                        <a:pt x="437503" y="1385500"/>
                      </a:cubicBezTo>
                      <a:cubicBezTo>
                        <a:pt x="425350" y="1377398"/>
                        <a:pt x="414901" y="1365812"/>
                        <a:pt x="401044" y="1361193"/>
                      </a:cubicBezTo>
                      <a:lnTo>
                        <a:pt x="364586" y="1349040"/>
                      </a:lnTo>
                      <a:cubicBezTo>
                        <a:pt x="358509" y="1344989"/>
                        <a:pt x="353030" y="1339852"/>
                        <a:pt x="346356" y="1336886"/>
                      </a:cubicBezTo>
                      <a:cubicBezTo>
                        <a:pt x="334650" y="1331683"/>
                        <a:pt x="322051" y="1328784"/>
                        <a:pt x="309898" y="1324733"/>
                      </a:cubicBezTo>
                      <a:lnTo>
                        <a:pt x="291669" y="1318656"/>
                      </a:lnTo>
                      <a:lnTo>
                        <a:pt x="273439" y="1312579"/>
                      </a:lnTo>
                      <a:cubicBezTo>
                        <a:pt x="267363" y="1310553"/>
                        <a:pt x="261491" y="1307758"/>
                        <a:pt x="255210" y="1306502"/>
                      </a:cubicBezTo>
                      <a:cubicBezTo>
                        <a:pt x="234955" y="1302451"/>
                        <a:pt x="214821" y="1297745"/>
                        <a:pt x="194446" y="1294349"/>
                      </a:cubicBezTo>
                      <a:cubicBezTo>
                        <a:pt x="172369" y="1290669"/>
                        <a:pt x="111798" y="1280976"/>
                        <a:pt x="97223" y="1276118"/>
                      </a:cubicBezTo>
                      <a:lnTo>
                        <a:pt x="78994" y="1270042"/>
                      </a:lnTo>
                      <a:cubicBezTo>
                        <a:pt x="44161" y="1217788"/>
                        <a:pt x="85925" y="1283904"/>
                        <a:pt x="60765" y="1233581"/>
                      </a:cubicBezTo>
                      <a:cubicBezTo>
                        <a:pt x="45282" y="1202613"/>
                        <a:pt x="44297" y="1225925"/>
                        <a:pt x="36459" y="1178890"/>
                      </a:cubicBezTo>
                      <a:cubicBezTo>
                        <a:pt x="27037" y="1122350"/>
                        <a:pt x="31609" y="1154690"/>
                        <a:pt x="24306" y="1081662"/>
                      </a:cubicBezTo>
                      <a:cubicBezTo>
                        <a:pt x="26332" y="1051278"/>
                        <a:pt x="30383" y="1020962"/>
                        <a:pt x="30383" y="990511"/>
                      </a:cubicBezTo>
                      <a:cubicBezTo>
                        <a:pt x="30383" y="982159"/>
                        <a:pt x="26056" y="974370"/>
                        <a:pt x="24306" y="966204"/>
                      </a:cubicBezTo>
                      <a:cubicBezTo>
                        <a:pt x="19978" y="946005"/>
                        <a:pt x="15549" y="925812"/>
                        <a:pt x="12153" y="905436"/>
                      </a:cubicBezTo>
                      <a:cubicBezTo>
                        <a:pt x="2731" y="848896"/>
                        <a:pt x="7303" y="881236"/>
                        <a:pt x="0" y="808208"/>
                      </a:cubicBezTo>
                      <a:cubicBezTo>
                        <a:pt x="2026" y="753517"/>
                        <a:pt x="2554" y="698751"/>
                        <a:pt x="6077" y="644136"/>
                      </a:cubicBezTo>
                      <a:cubicBezTo>
                        <a:pt x="6615" y="635802"/>
                        <a:pt x="10614" y="628038"/>
                        <a:pt x="12153" y="619829"/>
                      </a:cubicBezTo>
                      <a:cubicBezTo>
                        <a:pt x="16694" y="595609"/>
                        <a:pt x="24306" y="546908"/>
                        <a:pt x="24306" y="546908"/>
                      </a:cubicBezTo>
                      <a:lnTo>
                        <a:pt x="18230" y="516524"/>
                      </a:lnTo>
                    </a:path>
                  </a:pathLst>
                </a:custGeom>
                <a:ln w="28575" cmpd="sng"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7" name="Freeform 146">
                  <a:extLst>
                    <a:ext uri="{FF2B5EF4-FFF2-40B4-BE49-F238E27FC236}">
                      <a16:creationId xmlns:a16="http://schemas.microsoft.com/office/drawing/2014/main" id="{D93D5639-B448-98E0-03B1-F5840109DA21}"/>
                    </a:ext>
                  </a:extLst>
                </p:cNvPr>
                <p:cNvSpPr/>
                <p:nvPr/>
              </p:nvSpPr>
              <p:spPr>
                <a:xfrm>
                  <a:off x="959800" y="3375410"/>
                  <a:ext cx="640789" cy="1229706"/>
                </a:xfrm>
                <a:custGeom>
                  <a:avLst/>
                  <a:gdLst>
                    <a:gd name="connsiteX0" fmla="*/ 741323 w 760953"/>
                    <a:gd name="connsiteY0" fmla="*/ 78998 h 1507036"/>
                    <a:gd name="connsiteX1" fmla="*/ 710941 w 760953"/>
                    <a:gd name="connsiteY1" fmla="*/ 72921 h 1507036"/>
                    <a:gd name="connsiteX2" fmla="*/ 674483 w 760953"/>
                    <a:gd name="connsiteY2" fmla="*/ 48614 h 1507036"/>
                    <a:gd name="connsiteX3" fmla="*/ 656253 w 760953"/>
                    <a:gd name="connsiteY3" fmla="*/ 36461 h 1507036"/>
                    <a:gd name="connsiteX4" fmla="*/ 638024 w 760953"/>
                    <a:gd name="connsiteY4" fmla="*/ 24307 h 1507036"/>
                    <a:gd name="connsiteX5" fmla="*/ 619795 w 760953"/>
                    <a:gd name="connsiteY5" fmla="*/ 18230 h 1507036"/>
                    <a:gd name="connsiteX6" fmla="*/ 583336 w 760953"/>
                    <a:gd name="connsiteY6" fmla="*/ 0 h 1507036"/>
                    <a:gd name="connsiteX7" fmla="*/ 516496 w 760953"/>
                    <a:gd name="connsiteY7" fmla="*/ 6077 h 1507036"/>
                    <a:gd name="connsiteX8" fmla="*/ 473961 w 760953"/>
                    <a:gd name="connsiteY8" fmla="*/ 18230 h 1507036"/>
                    <a:gd name="connsiteX9" fmla="*/ 455732 w 760953"/>
                    <a:gd name="connsiteY9" fmla="*/ 30384 h 1507036"/>
                    <a:gd name="connsiteX10" fmla="*/ 437502 w 760953"/>
                    <a:gd name="connsiteY10" fmla="*/ 36461 h 1507036"/>
                    <a:gd name="connsiteX11" fmla="*/ 401044 w 760953"/>
                    <a:gd name="connsiteY11" fmla="*/ 60768 h 1507036"/>
                    <a:gd name="connsiteX12" fmla="*/ 382814 w 760953"/>
                    <a:gd name="connsiteY12" fmla="*/ 72921 h 1507036"/>
                    <a:gd name="connsiteX13" fmla="*/ 358509 w 760953"/>
                    <a:gd name="connsiteY13" fmla="*/ 109382 h 1507036"/>
                    <a:gd name="connsiteX14" fmla="*/ 346356 w 760953"/>
                    <a:gd name="connsiteY14" fmla="*/ 127612 h 1507036"/>
                    <a:gd name="connsiteX15" fmla="*/ 328127 w 760953"/>
                    <a:gd name="connsiteY15" fmla="*/ 164072 h 1507036"/>
                    <a:gd name="connsiteX16" fmla="*/ 322050 w 760953"/>
                    <a:gd name="connsiteY16" fmla="*/ 182303 h 1507036"/>
                    <a:gd name="connsiteX17" fmla="*/ 297745 w 760953"/>
                    <a:gd name="connsiteY17" fmla="*/ 218763 h 1507036"/>
                    <a:gd name="connsiteX18" fmla="*/ 273439 w 760953"/>
                    <a:gd name="connsiteY18" fmla="*/ 255224 h 1507036"/>
                    <a:gd name="connsiteX19" fmla="*/ 261286 w 760953"/>
                    <a:gd name="connsiteY19" fmla="*/ 273454 h 1507036"/>
                    <a:gd name="connsiteX20" fmla="*/ 255210 w 760953"/>
                    <a:gd name="connsiteY20" fmla="*/ 291684 h 1507036"/>
                    <a:gd name="connsiteX21" fmla="*/ 230904 w 760953"/>
                    <a:gd name="connsiteY21" fmla="*/ 328145 h 1507036"/>
                    <a:gd name="connsiteX22" fmla="*/ 200522 w 760953"/>
                    <a:gd name="connsiteY22" fmla="*/ 382836 h 1507036"/>
                    <a:gd name="connsiteX23" fmla="*/ 188369 w 760953"/>
                    <a:gd name="connsiteY23" fmla="*/ 401066 h 1507036"/>
                    <a:gd name="connsiteX24" fmla="*/ 182293 w 760953"/>
                    <a:gd name="connsiteY24" fmla="*/ 419296 h 1507036"/>
                    <a:gd name="connsiteX25" fmla="*/ 170140 w 760953"/>
                    <a:gd name="connsiteY25" fmla="*/ 437527 h 1507036"/>
                    <a:gd name="connsiteX26" fmla="*/ 145834 w 760953"/>
                    <a:gd name="connsiteY26" fmla="*/ 492217 h 1507036"/>
                    <a:gd name="connsiteX27" fmla="*/ 139758 w 760953"/>
                    <a:gd name="connsiteY27" fmla="*/ 510448 h 1507036"/>
                    <a:gd name="connsiteX28" fmla="*/ 127605 w 760953"/>
                    <a:gd name="connsiteY28" fmla="*/ 528678 h 1507036"/>
                    <a:gd name="connsiteX29" fmla="*/ 103299 w 760953"/>
                    <a:gd name="connsiteY29" fmla="*/ 583369 h 1507036"/>
                    <a:gd name="connsiteX30" fmla="*/ 97223 w 760953"/>
                    <a:gd name="connsiteY30" fmla="*/ 601599 h 1507036"/>
                    <a:gd name="connsiteX31" fmla="*/ 85070 w 760953"/>
                    <a:gd name="connsiteY31" fmla="*/ 710981 h 1507036"/>
                    <a:gd name="connsiteX32" fmla="*/ 66841 w 760953"/>
                    <a:gd name="connsiteY32" fmla="*/ 808209 h 1507036"/>
                    <a:gd name="connsiteX33" fmla="*/ 60764 w 760953"/>
                    <a:gd name="connsiteY33" fmla="*/ 826439 h 1507036"/>
                    <a:gd name="connsiteX34" fmla="*/ 48611 w 760953"/>
                    <a:gd name="connsiteY34" fmla="*/ 887207 h 1507036"/>
                    <a:gd name="connsiteX35" fmla="*/ 42535 w 760953"/>
                    <a:gd name="connsiteY35" fmla="*/ 911514 h 1507036"/>
                    <a:gd name="connsiteX36" fmla="*/ 36459 w 760953"/>
                    <a:gd name="connsiteY36" fmla="*/ 960128 h 1507036"/>
                    <a:gd name="connsiteX37" fmla="*/ 30382 w 760953"/>
                    <a:gd name="connsiteY37" fmla="*/ 1002665 h 1507036"/>
                    <a:gd name="connsiteX38" fmla="*/ 18229 w 760953"/>
                    <a:gd name="connsiteY38" fmla="*/ 1057356 h 1507036"/>
                    <a:gd name="connsiteX39" fmla="*/ 12153 w 760953"/>
                    <a:gd name="connsiteY39" fmla="*/ 1118123 h 1507036"/>
                    <a:gd name="connsiteX40" fmla="*/ 6076 w 760953"/>
                    <a:gd name="connsiteY40" fmla="*/ 1221428 h 1507036"/>
                    <a:gd name="connsiteX41" fmla="*/ 0 w 760953"/>
                    <a:gd name="connsiteY41" fmla="*/ 1300426 h 1507036"/>
                    <a:gd name="connsiteX42" fmla="*/ 12153 w 760953"/>
                    <a:gd name="connsiteY42" fmla="*/ 1397654 h 1507036"/>
                    <a:gd name="connsiteX43" fmla="*/ 24306 w 760953"/>
                    <a:gd name="connsiteY43" fmla="*/ 1434115 h 1507036"/>
                    <a:gd name="connsiteX44" fmla="*/ 30382 w 760953"/>
                    <a:gd name="connsiteY44" fmla="*/ 1452345 h 1507036"/>
                    <a:gd name="connsiteX45" fmla="*/ 72917 w 760953"/>
                    <a:gd name="connsiteY45" fmla="*/ 1500959 h 1507036"/>
                    <a:gd name="connsiteX46" fmla="*/ 97223 w 760953"/>
                    <a:gd name="connsiteY46" fmla="*/ 1507036 h 1507036"/>
                    <a:gd name="connsiteX47" fmla="*/ 157987 w 760953"/>
                    <a:gd name="connsiteY47" fmla="*/ 1494882 h 1507036"/>
                    <a:gd name="connsiteX48" fmla="*/ 176216 w 760953"/>
                    <a:gd name="connsiteY48" fmla="*/ 1488805 h 1507036"/>
                    <a:gd name="connsiteX49" fmla="*/ 212675 w 760953"/>
                    <a:gd name="connsiteY49" fmla="*/ 1458422 h 1507036"/>
                    <a:gd name="connsiteX50" fmla="*/ 230904 w 760953"/>
                    <a:gd name="connsiteY50" fmla="*/ 1446268 h 1507036"/>
                    <a:gd name="connsiteX51" fmla="*/ 261286 w 760953"/>
                    <a:gd name="connsiteY51" fmla="*/ 1415884 h 1507036"/>
                    <a:gd name="connsiteX52" fmla="*/ 273439 w 760953"/>
                    <a:gd name="connsiteY52" fmla="*/ 1397654 h 1507036"/>
                    <a:gd name="connsiteX53" fmla="*/ 309897 w 760953"/>
                    <a:gd name="connsiteY53" fmla="*/ 1373347 h 1507036"/>
                    <a:gd name="connsiteX54" fmla="*/ 358509 w 760953"/>
                    <a:gd name="connsiteY54" fmla="*/ 1330810 h 1507036"/>
                    <a:gd name="connsiteX55" fmla="*/ 394967 w 760953"/>
                    <a:gd name="connsiteY55" fmla="*/ 1306503 h 1507036"/>
                    <a:gd name="connsiteX56" fmla="*/ 413197 w 760953"/>
                    <a:gd name="connsiteY56" fmla="*/ 1294349 h 1507036"/>
                    <a:gd name="connsiteX57" fmla="*/ 431426 w 760953"/>
                    <a:gd name="connsiteY57" fmla="*/ 1288273 h 1507036"/>
                    <a:gd name="connsiteX58" fmla="*/ 486114 w 760953"/>
                    <a:gd name="connsiteY58" fmla="*/ 1263965 h 1507036"/>
                    <a:gd name="connsiteX59" fmla="*/ 504343 w 760953"/>
                    <a:gd name="connsiteY59" fmla="*/ 1257889 h 1507036"/>
                    <a:gd name="connsiteX60" fmla="*/ 522572 w 760953"/>
                    <a:gd name="connsiteY60" fmla="*/ 1251812 h 1507036"/>
                    <a:gd name="connsiteX61" fmla="*/ 552954 w 760953"/>
                    <a:gd name="connsiteY61" fmla="*/ 1245735 h 1507036"/>
                    <a:gd name="connsiteX62" fmla="*/ 619795 w 760953"/>
                    <a:gd name="connsiteY62" fmla="*/ 1245735 h 1507036"/>
                    <a:gd name="connsiteX63" fmla="*/ 656253 w 760953"/>
                    <a:gd name="connsiteY63" fmla="*/ 1233582 h 1507036"/>
                    <a:gd name="connsiteX64" fmla="*/ 674483 w 760953"/>
                    <a:gd name="connsiteY64" fmla="*/ 1227505 h 1507036"/>
                    <a:gd name="connsiteX65" fmla="*/ 723094 w 760953"/>
                    <a:gd name="connsiteY65" fmla="*/ 1184968 h 1507036"/>
                    <a:gd name="connsiteX66" fmla="*/ 735247 w 760953"/>
                    <a:gd name="connsiteY66" fmla="*/ 1148507 h 1507036"/>
                    <a:gd name="connsiteX67" fmla="*/ 741323 w 760953"/>
                    <a:gd name="connsiteY67" fmla="*/ 1130277 h 1507036"/>
                    <a:gd name="connsiteX68" fmla="*/ 747400 w 760953"/>
                    <a:gd name="connsiteY68" fmla="*/ 1093816 h 1507036"/>
                    <a:gd name="connsiteX69" fmla="*/ 753476 w 760953"/>
                    <a:gd name="connsiteY69" fmla="*/ 565138 h 1507036"/>
                    <a:gd name="connsiteX70" fmla="*/ 735247 w 760953"/>
                    <a:gd name="connsiteY70" fmla="*/ 498294 h 1507036"/>
                    <a:gd name="connsiteX71" fmla="*/ 717018 w 760953"/>
                    <a:gd name="connsiteY71" fmla="*/ 486141 h 1507036"/>
                    <a:gd name="connsiteX72" fmla="*/ 698788 w 760953"/>
                    <a:gd name="connsiteY72" fmla="*/ 467910 h 1507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760953" h="1507036">
                      <a:moveTo>
                        <a:pt x="741323" y="78998"/>
                      </a:moveTo>
                      <a:cubicBezTo>
                        <a:pt x="731196" y="76972"/>
                        <a:pt x="720343" y="77195"/>
                        <a:pt x="710941" y="72921"/>
                      </a:cubicBezTo>
                      <a:cubicBezTo>
                        <a:pt x="697644" y="66877"/>
                        <a:pt x="686636" y="56716"/>
                        <a:pt x="674483" y="48614"/>
                      </a:cubicBezTo>
                      <a:lnTo>
                        <a:pt x="656253" y="36461"/>
                      </a:lnTo>
                      <a:cubicBezTo>
                        <a:pt x="650177" y="32410"/>
                        <a:pt x="644952" y="26617"/>
                        <a:pt x="638024" y="24307"/>
                      </a:cubicBezTo>
                      <a:cubicBezTo>
                        <a:pt x="631948" y="22281"/>
                        <a:pt x="625524" y="21095"/>
                        <a:pt x="619795" y="18230"/>
                      </a:cubicBezTo>
                      <a:cubicBezTo>
                        <a:pt x="572680" y="-5329"/>
                        <a:pt x="629155" y="15274"/>
                        <a:pt x="583336" y="0"/>
                      </a:cubicBezTo>
                      <a:cubicBezTo>
                        <a:pt x="561056" y="2026"/>
                        <a:pt x="538672" y="3120"/>
                        <a:pt x="516496" y="6077"/>
                      </a:cubicBezTo>
                      <a:cubicBezTo>
                        <a:pt x="503783" y="7772"/>
                        <a:pt x="486456" y="14065"/>
                        <a:pt x="473961" y="18230"/>
                      </a:cubicBezTo>
                      <a:cubicBezTo>
                        <a:pt x="467885" y="22281"/>
                        <a:pt x="462264" y="27118"/>
                        <a:pt x="455732" y="30384"/>
                      </a:cubicBezTo>
                      <a:cubicBezTo>
                        <a:pt x="450003" y="33249"/>
                        <a:pt x="443101" y="33350"/>
                        <a:pt x="437502" y="36461"/>
                      </a:cubicBezTo>
                      <a:cubicBezTo>
                        <a:pt x="424734" y="43555"/>
                        <a:pt x="413197" y="52666"/>
                        <a:pt x="401044" y="60768"/>
                      </a:cubicBezTo>
                      <a:lnTo>
                        <a:pt x="382814" y="72921"/>
                      </a:lnTo>
                      <a:lnTo>
                        <a:pt x="358509" y="109382"/>
                      </a:lnTo>
                      <a:lnTo>
                        <a:pt x="346356" y="127612"/>
                      </a:lnTo>
                      <a:cubicBezTo>
                        <a:pt x="331085" y="173430"/>
                        <a:pt x="351684" y="116957"/>
                        <a:pt x="328127" y="164072"/>
                      </a:cubicBezTo>
                      <a:cubicBezTo>
                        <a:pt x="325262" y="169801"/>
                        <a:pt x="325161" y="176703"/>
                        <a:pt x="322050" y="182303"/>
                      </a:cubicBezTo>
                      <a:cubicBezTo>
                        <a:pt x="314957" y="195071"/>
                        <a:pt x="305847" y="206610"/>
                        <a:pt x="297745" y="218763"/>
                      </a:cubicBezTo>
                      <a:lnTo>
                        <a:pt x="273439" y="255224"/>
                      </a:lnTo>
                      <a:lnTo>
                        <a:pt x="261286" y="273454"/>
                      </a:lnTo>
                      <a:cubicBezTo>
                        <a:pt x="259261" y="279531"/>
                        <a:pt x="258321" y="286085"/>
                        <a:pt x="255210" y="291684"/>
                      </a:cubicBezTo>
                      <a:cubicBezTo>
                        <a:pt x="248117" y="304453"/>
                        <a:pt x="230904" y="328145"/>
                        <a:pt x="230904" y="328145"/>
                      </a:cubicBezTo>
                      <a:cubicBezTo>
                        <a:pt x="220210" y="360232"/>
                        <a:pt x="228381" y="341046"/>
                        <a:pt x="200522" y="382836"/>
                      </a:cubicBezTo>
                      <a:lnTo>
                        <a:pt x="188369" y="401066"/>
                      </a:lnTo>
                      <a:cubicBezTo>
                        <a:pt x="186344" y="407143"/>
                        <a:pt x="185157" y="413567"/>
                        <a:pt x="182293" y="419296"/>
                      </a:cubicBezTo>
                      <a:cubicBezTo>
                        <a:pt x="179027" y="425829"/>
                        <a:pt x="173106" y="430853"/>
                        <a:pt x="170140" y="437527"/>
                      </a:cubicBezTo>
                      <a:cubicBezTo>
                        <a:pt x="141217" y="502607"/>
                        <a:pt x="173337" y="450962"/>
                        <a:pt x="145834" y="492217"/>
                      </a:cubicBezTo>
                      <a:cubicBezTo>
                        <a:pt x="143809" y="498294"/>
                        <a:pt x="142622" y="504719"/>
                        <a:pt x="139758" y="510448"/>
                      </a:cubicBezTo>
                      <a:cubicBezTo>
                        <a:pt x="136492" y="516980"/>
                        <a:pt x="130571" y="522004"/>
                        <a:pt x="127605" y="528678"/>
                      </a:cubicBezTo>
                      <a:cubicBezTo>
                        <a:pt x="98678" y="593765"/>
                        <a:pt x="130804" y="542108"/>
                        <a:pt x="103299" y="583369"/>
                      </a:cubicBezTo>
                      <a:cubicBezTo>
                        <a:pt x="101274" y="589446"/>
                        <a:pt x="98612" y="595346"/>
                        <a:pt x="97223" y="601599"/>
                      </a:cubicBezTo>
                      <a:cubicBezTo>
                        <a:pt x="88106" y="642628"/>
                        <a:pt x="90249" y="664366"/>
                        <a:pt x="85070" y="710981"/>
                      </a:cubicBezTo>
                      <a:cubicBezTo>
                        <a:pt x="83231" y="727529"/>
                        <a:pt x="68609" y="802905"/>
                        <a:pt x="66841" y="808209"/>
                      </a:cubicBezTo>
                      <a:cubicBezTo>
                        <a:pt x="64815" y="814286"/>
                        <a:pt x="62204" y="820198"/>
                        <a:pt x="60764" y="826439"/>
                      </a:cubicBezTo>
                      <a:cubicBezTo>
                        <a:pt x="56119" y="846567"/>
                        <a:pt x="53621" y="867167"/>
                        <a:pt x="48611" y="887207"/>
                      </a:cubicBezTo>
                      <a:cubicBezTo>
                        <a:pt x="46586" y="895309"/>
                        <a:pt x="43908" y="903276"/>
                        <a:pt x="42535" y="911514"/>
                      </a:cubicBezTo>
                      <a:cubicBezTo>
                        <a:pt x="39851" y="927623"/>
                        <a:pt x="38617" y="943941"/>
                        <a:pt x="36459" y="960128"/>
                      </a:cubicBezTo>
                      <a:cubicBezTo>
                        <a:pt x="34566" y="974325"/>
                        <a:pt x="32737" y="988537"/>
                        <a:pt x="30382" y="1002665"/>
                      </a:cubicBezTo>
                      <a:cubicBezTo>
                        <a:pt x="26523" y="1025821"/>
                        <a:pt x="23694" y="1035495"/>
                        <a:pt x="18229" y="1057356"/>
                      </a:cubicBezTo>
                      <a:cubicBezTo>
                        <a:pt x="16204" y="1077612"/>
                        <a:pt x="13657" y="1097822"/>
                        <a:pt x="12153" y="1118123"/>
                      </a:cubicBezTo>
                      <a:cubicBezTo>
                        <a:pt x="9605" y="1152523"/>
                        <a:pt x="8370" y="1187010"/>
                        <a:pt x="6076" y="1221428"/>
                      </a:cubicBezTo>
                      <a:cubicBezTo>
                        <a:pt x="4319" y="1247780"/>
                        <a:pt x="2025" y="1274093"/>
                        <a:pt x="0" y="1300426"/>
                      </a:cubicBezTo>
                      <a:cubicBezTo>
                        <a:pt x="17613" y="1353270"/>
                        <a:pt x="-7551" y="1272857"/>
                        <a:pt x="12153" y="1397654"/>
                      </a:cubicBezTo>
                      <a:cubicBezTo>
                        <a:pt x="14151" y="1410308"/>
                        <a:pt x="20255" y="1421961"/>
                        <a:pt x="24306" y="1434115"/>
                      </a:cubicBezTo>
                      <a:cubicBezTo>
                        <a:pt x="26331" y="1440192"/>
                        <a:pt x="26829" y="1447015"/>
                        <a:pt x="30382" y="1452345"/>
                      </a:cubicBezTo>
                      <a:cubicBezTo>
                        <a:pt x="45234" y="1474623"/>
                        <a:pt x="49288" y="1490831"/>
                        <a:pt x="72917" y="1500959"/>
                      </a:cubicBezTo>
                      <a:cubicBezTo>
                        <a:pt x="80593" y="1504249"/>
                        <a:pt x="89121" y="1505010"/>
                        <a:pt x="97223" y="1507036"/>
                      </a:cubicBezTo>
                      <a:cubicBezTo>
                        <a:pt x="125870" y="1502261"/>
                        <a:pt x="132607" y="1502134"/>
                        <a:pt x="157987" y="1494882"/>
                      </a:cubicBezTo>
                      <a:cubicBezTo>
                        <a:pt x="164146" y="1493122"/>
                        <a:pt x="170487" y="1491670"/>
                        <a:pt x="176216" y="1488805"/>
                      </a:cubicBezTo>
                      <a:cubicBezTo>
                        <a:pt x="198844" y="1477490"/>
                        <a:pt x="192519" y="1475220"/>
                        <a:pt x="212675" y="1458422"/>
                      </a:cubicBezTo>
                      <a:cubicBezTo>
                        <a:pt x="218285" y="1453747"/>
                        <a:pt x="224828" y="1450319"/>
                        <a:pt x="230904" y="1446268"/>
                      </a:cubicBezTo>
                      <a:cubicBezTo>
                        <a:pt x="263312" y="1397654"/>
                        <a:pt x="220777" y="1456396"/>
                        <a:pt x="261286" y="1415884"/>
                      </a:cubicBezTo>
                      <a:cubicBezTo>
                        <a:pt x="266450" y="1410720"/>
                        <a:pt x="267943" y="1402463"/>
                        <a:pt x="273439" y="1397654"/>
                      </a:cubicBezTo>
                      <a:cubicBezTo>
                        <a:pt x="284431" y="1388036"/>
                        <a:pt x="309897" y="1373347"/>
                        <a:pt x="309897" y="1373347"/>
                      </a:cubicBezTo>
                      <a:cubicBezTo>
                        <a:pt x="330152" y="1342963"/>
                        <a:pt x="315973" y="1359169"/>
                        <a:pt x="358509" y="1330810"/>
                      </a:cubicBezTo>
                      <a:lnTo>
                        <a:pt x="394967" y="1306503"/>
                      </a:lnTo>
                      <a:cubicBezTo>
                        <a:pt x="401044" y="1302452"/>
                        <a:pt x="406268" y="1296658"/>
                        <a:pt x="413197" y="1294349"/>
                      </a:cubicBezTo>
                      <a:lnTo>
                        <a:pt x="431426" y="1288273"/>
                      </a:lnTo>
                      <a:cubicBezTo>
                        <a:pt x="460312" y="1269013"/>
                        <a:pt x="442729" y="1278427"/>
                        <a:pt x="486114" y="1263965"/>
                      </a:cubicBezTo>
                      <a:lnTo>
                        <a:pt x="504343" y="1257889"/>
                      </a:lnTo>
                      <a:cubicBezTo>
                        <a:pt x="510419" y="1255863"/>
                        <a:pt x="516291" y="1253068"/>
                        <a:pt x="522572" y="1251812"/>
                      </a:cubicBezTo>
                      <a:lnTo>
                        <a:pt x="552954" y="1245735"/>
                      </a:lnTo>
                      <a:cubicBezTo>
                        <a:pt x="583161" y="1255804"/>
                        <a:pt x="573789" y="1255594"/>
                        <a:pt x="619795" y="1245735"/>
                      </a:cubicBezTo>
                      <a:cubicBezTo>
                        <a:pt x="632321" y="1243051"/>
                        <a:pt x="644100" y="1237633"/>
                        <a:pt x="656253" y="1233582"/>
                      </a:cubicBezTo>
                      <a:lnTo>
                        <a:pt x="674483" y="1227505"/>
                      </a:lnTo>
                      <a:cubicBezTo>
                        <a:pt x="717017" y="1199147"/>
                        <a:pt x="702839" y="1215351"/>
                        <a:pt x="723094" y="1184968"/>
                      </a:cubicBezTo>
                      <a:lnTo>
                        <a:pt x="735247" y="1148507"/>
                      </a:lnTo>
                      <a:cubicBezTo>
                        <a:pt x="737272" y="1142430"/>
                        <a:pt x="740270" y="1136595"/>
                        <a:pt x="741323" y="1130277"/>
                      </a:cubicBezTo>
                      <a:lnTo>
                        <a:pt x="747400" y="1093816"/>
                      </a:lnTo>
                      <a:cubicBezTo>
                        <a:pt x="763786" y="823439"/>
                        <a:pt x="764689" y="895945"/>
                        <a:pt x="753476" y="565138"/>
                      </a:cubicBezTo>
                      <a:cubicBezTo>
                        <a:pt x="753191" y="556735"/>
                        <a:pt x="740366" y="501707"/>
                        <a:pt x="735247" y="498294"/>
                      </a:cubicBezTo>
                      <a:lnTo>
                        <a:pt x="717018" y="486141"/>
                      </a:lnTo>
                      <a:cubicBezTo>
                        <a:pt x="703741" y="466225"/>
                        <a:pt x="712168" y="467910"/>
                        <a:pt x="698788" y="467910"/>
                      </a:cubicBezTo>
                    </a:path>
                  </a:pathLst>
                </a:custGeom>
                <a:ln w="28575" cmpd="sng"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8" name="Freeform 147">
                  <a:extLst>
                    <a:ext uri="{FF2B5EF4-FFF2-40B4-BE49-F238E27FC236}">
                      <a16:creationId xmlns:a16="http://schemas.microsoft.com/office/drawing/2014/main" id="{DE61BEF3-41FE-B268-89D6-32851481D931}"/>
                    </a:ext>
                  </a:extLst>
                </p:cNvPr>
                <p:cNvSpPr/>
                <p:nvPr/>
              </p:nvSpPr>
              <p:spPr>
                <a:xfrm>
                  <a:off x="1993334" y="3685035"/>
                  <a:ext cx="147132" cy="13993"/>
                </a:xfrm>
                <a:custGeom>
                  <a:avLst/>
                  <a:gdLst>
                    <a:gd name="connsiteX0" fmla="*/ 0 w 197642"/>
                    <a:gd name="connsiteY0" fmla="*/ 18299 h 18299"/>
                    <a:gd name="connsiteX1" fmla="*/ 69541 w 197642"/>
                    <a:gd name="connsiteY1" fmla="*/ 14639 h 18299"/>
                    <a:gd name="connsiteX2" fmla="*/ 102481 w 197642"/>
                    <a:gd name="connsiteY2" fmla="*/ 3660 h 18299"/>
                    <a:gd name="connsiteX3" fmla="*/ 113461 w 197642"/>
                    <a:gd name="connsiteY3" fmla="*/ 0 h 18299"/>
                    <a:gd name="connsiteX4" fmla="*/ 168362 w 197642"/>
                    <a:gd name="connsiteY4" fmla="*/ 3660 h 18299"/>
                    <a:gd name="connsiteX5" fmla="*/ 183002 w 197642"/>
                    <a:gd name="connsiteY5" fmla="*/ 7320 h 18299"/>
                    <a:gd name="connsiteX6" fmla="*/ 197642 w 197642"/>
                    <a:gd name="connsiteY6" fmla="*/ 10979 h 18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7642" h="18299">
                      <a:moveTo>
                        <a:pt x="0" y="18299"/>
                      </a:moveTo>
                      <a:cubicBezTo>
                        <a:pt x="23180" y="17079"/>
                        <a:pt x="46494" y="17404"/>
                        <a:pt x="69541" y="14639"/>
                      </a:cubicBezTo>
                      <a:cubicBezTo>
                        <a:pt x="69546" y="14638"/>
                        <a:pt x="96989" y="5491"/>
                        <a:pt x="102481" y="3660"/>
                      </a:cubicBezTo>
                      <a:lnTo>
                        <a:pt x="113461" y="0"/>
                      </a:lnTo>
                      <a:cubicBezTo>
                        <a:pt x="131761" y="1220"/>
                        <a:pt x="150122" y="1740"/>
                        <a:pt x="168362" y="3660"/>
                      </a:cubicBezTo>
                      <a:cubicBezTo>
                        <a:pt x="173365" y="4187"/>
                        <a:pt x="178165" y="5938"/>
                        <a:pt x="183002" y="7320"/>
                      </a:cubicBezTo>
                      <a:cubicBezTo>
                        <a:pt x="197160" y="11365"/>
                        <a:pt x="189485" y="10979"/>
                        <a:pt x="197642" y="10979"/>
                      </a:cubicBezTo>
                    </a:path>
                  </a:pathLst>
                </a:custGeom>
                <a:ln w="12700" cmpd="sng"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9" name="Freeform 148">
                  <a:extLst>
                    <a:ext uri="{FF2B5EF4-FFF2-40B4-BE49-F238E27FC236}">
                      <a16:creationId xmlns:a16="http://schemas.microsoft.com/office/drawing/2014/main" id="{2B836AC0-A989-2F22-840E-6E828FFAD0B1}"/>
                    </a:ext>
                  </a:extLst>
                </p:cNvPr>
                <p:cNvSpPr/>
                <p:nvPr/>
              </p:nvSpPr>
              <p:spPr>
                <a:xfrm>
                  <a:off x="1335405" y="3949740"/>
                  <a:ext cx="256033" cy="457200"/>
                </a:xfrm>
                <a:custGeom>
                  <a:avLst/>
                  <a:gdLst>
                    <a:gd name="connsiteX0" fmla="*/ 256032 w 256032"/>
                    <a:gd name="connsiteY0" fmla="*/ 0 h 457200"/>
                    <a:gd name="connsiteX1" fmla="*/ 230429 w 256032"/>
                    <a:gd name="connsiteY1" fmla="*/ 18288 h 457200"/>
                    <a:gd name="connsiteX2" fmla="*/ 208484 w 256032"/>
                    <a:gd name="connsiteY2" fmla="*/ 29261 h 457200"/>
                    <a:gd name="connsiteX3" fmla="*/ 182880 w 256032"/>
                    <a:gd name="connsiteY3" fmla="*/ 51207 h 457200"/>
                    <a:gd name="connsiteX4" fmla="*/ 160935 w 256032"/>
                    <a:gd name="connsiteY4" fmla="*/ 80468 h 457200"/>
                    <a:gd name="connsiteX5" fmla="*/ 146304 w 256032"/>
                    <a:gd name="connsiteY5" fmla="*/ 98756 h 457200"/>
                    <a:gd name="connsiteX6" fmla="*/ 135332 w 256032"/>
                    <a:gd name="connsiteY6" fmla="*/ 102413 h 457200"/>
                    <a:gd name="connsiteX7" fmla="*/ 106071 w 256032"/>
                    <a:gd name="connsiteY7" fmla="*/ 138989 h 457200"/>
                    <a:gd name="connsiteX8" fmla="*/ 98756 w 256032"/>
                    <a:gd name="connsiteY8" fmla="*/ 149962 h 457200"/>
                    <a:gd name="connsiteX9" fmla="*/ 80468 w 256032"/>
                    <a:gd name="connsiteY9" fmla="*/ 182880 h 457200"/>
                    <a:gd name="connsiteX10" fmla="*/ 62180 w 256032"/>
                    <a:gd name="connsiteY10" fmla="*/ 197511 h 457200"/>
                    <a:gd name="connsiteX11" fmla="*/ 54864 w 256032"/>
                    <a:gd name="connsiteY11" fmla="*/ 204826 h 457200"/>
                    <a:gd name="connsiteX12" fmla="*/ 43892 w 256032"/>
                    <a:gd name="connsiteY12" fmla="*/ 212141 h 457200"/>
                    <a:gd name="connsiteX13" fmla="*/ 29261 w 256032"/>
                    <a:gd name="connsiteY13" fmla="*/ 226772 h 457200"/>
                    <a:gd name="connsiteX14" fmla="*/ 14631 w 256032"/>
                    <a:gd name="connsiteY14" fmla="*/ 245060 h 457200"/>
                    <a:gd name="connsiteX15" fmla="*/ 10973 w 256032"/>
                    <a:gd name="connsiteY15" fmla="*/ 256032 h 457200"/>
                    <a:gd name="connsiteX16" fmla="*/ 3658 w 256032"/>
                    <a:gd name="connsiteY16" fmla="*/ 263348 h 457200"/>
                    <a:gd name="connsiteX17" fmla="*/ 0 w 256032"/>
                    <a:gd name="connsiteY17" fmla="*/ 277978 h 457200"/>
                    <a:gd name="connsiteX18" fmla="*/ 3658 w 256032"/>
                    <a:gd name="connsiteY18" fmla="*/ 413309 h 457200"/>
                    <a:gd name="connsiteX19" fmla="*/ 21946 w 256032"/>
                    <a:gd name="connsiteY19" fmla="*/ 446228 h 457200"/>
                    <a:gd name="connsiteX20" fmla="*/ 25604 w 256032"/>
                    <a:gd name="connsiteY20" fmla="*/ 45720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56032" h="457200">
                      <a:moveTo>
                        <a:pt x="256032" y="0"/>
                      </a:moveTo>
                      <a:cubicBezTo>
                        <a:pt x="247498" y="6096"/>
                        <a:pt x="239422" y="12892"/>
                        <a:pt x="230429" y="18288"/>
                      </a:cubicBezTo>
                      <a:cubicBezTo>
                        <a:pt x="208796" y="31268"/>
                        <a:pt x="230063" y="10764"/>
                        <a:pt x="208484" y="29261"/>
                      </a:cubicBezTo>
                      <a:cubicBezTo>
                        <a:pt x="177446" y="55866"/>
                        <a:pt x="208068" y="34416"/>
                        <a:pt x="182880" y="51207"/>
                      </a:cubicBezTo>
                      <a:cubicBezTo>
                        <a:pt x="173366" y="79753"/>
                        <a:pt x="188950" y="38447"/>
                        <a:pt x="160935" y="80468"/>
                      </a:cubicBezTo>
                      <a:cubicBezTo>
                        <a:pt x="157612" y="85452"/>
                        <a:pt x="152095" y="95281"/>
                        <a:pt x="146304" y="98756"/>
                      </a:cubicBezTo>
                      <a:cubicBezTo>
                        <a:pt x="142998" y="100739"/>
                        <a:pt x="138989" y="101194"/>
                        <a:pt x="135332" y="102413"/>
                      </a:cubicBezTo>
                      <a:cubicBezTo>
                        <a:pt x="114485" y="123260"/>
                        <a:pt x="124526" y="111306"/>
                        <a:pt x="106071" y="138989"/>
                      </a:cubicBezTo>
                      <a:cubicBezTo>
                        <a:pt x="103633" y="142647"/>
                        <a:pt x="100146" y="145792"/>
                        <a:pt x="98756" y="149962"/>
                      </a:cubicBezTo>
                      <a:cubicBezTo>
                        <a:pt x="94156" y="163760"/>
                        <a:pt x="93044" y="170304"/>
                        <a:pt x="80468" y="182880"/>
                      </a:cubicBezTo>
                      <a:cubicBezTo>
                        <a:pt x="62807" y="200541"/>
                        <a:pt x="85245" y="179060"/>
                        <a:pt x="62180" y="197511"/>
                      </a:cubicBezTo>
                      <a:cubicBezTo>
                        <a:pt x="59487" y="199665"/>
                        <a:pt x="57557" y="202672"/>
                        <a:pt x="54864" y="204826"/>
                      </a:cubicBezTo>
                      <a:cubicBezTo>
                        <a:pt x="51432" y="207572"/>
                        <a:pt x="47229" y="209280"/>
                        <a:pt x="43892" y="212141"/>
                      </a:cubicBezTo>
                      <a:cubicBezTo>
                        <a:pt x="38655" y="216630"/>
                        <a:pt x="33087" y="221033"/>
                        <a:pt x="29261" y="226772"/>
                      </a:cubicBezTo>
                      <a:cubicBezTo>
                        <a:pt x="20033" y="240613"/>
                        <a:pt x="25054" y="234636"/>
                        <a:pt x="14631" y="245060"/>
                      </a:cubicBezTo>
                      <a:cubicBezTo>
                        <a:pt x="13412" y="248717"/>
                        <a:pt x="12957" y="252726"/>
                        <a:pt x="10973" y="256032"/>
                      </a:cubicBezTo>
                      <a:cubicBezTo>
                        <a:pt x="9199" y="258989"/>
                        <a:pt x="5200" y="260264"/>
                        <a:pt x="3658" y="263348"/>
                      </a:cubicBezTo>
                      <a:cubicBezTo>
                        <a:pt x="1410" y="267844"/>
                        <a:pt x="1219" y="273101"/>
                        <a:pt x="0" y="277978"/>
                      </a:cubicBezTo>
                      <a:cubicBezTo>
                        <a:pt x="1219" y="323088"/>
                        <a:pt x="1404" y="368239"/>
                        <a:pt x="3658" y="413309"/>
                      </a:cubicBezTo>
                      <a:cubicBezTo>
                        <a:pt x="4307" y="426283"/>
                        <a:pt x="18380" y="435531"/>
                        <a:pt x="21946" y="446228"/>
                      </a:cubicBezTo>
                      <a:lnTo>
                        <a:pt x="25604" y="457200"/>
                      </a:lnTo>
                    </a:path>
                  </a:pathLst>
                </a:custGeom>
                <a:noFill/>
                <a:ln w="28575">
                  <a:solidFill>
                    <a:srgbClr val="0432FF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0" name="Freeform 149">
                  <a:extLst>
                    <a:ext uri="{FF2B5EF4-FFF2-40B4-BE49-F238E27FC236}">
                      <a16:creationId xmlns:a16="http://schemas.microsoft.com/office/drawing/2014/main" id="{A5DAFA12-F69E-4699-F214-3DDFCA253955}"/>
                    </a:ext>
                  </a:extLst>
                </p:cNvPr>
                <p:cNvSpPr/>
                <p:nvPr/>
              </p:nvSpPr>
              <p:spPr>
                <a:xfrm>
                  <a:off x="1730426" y="3953398"/>
                  <a:ext cx="252375" cy="475488"/>
                </a:xfrm>
                <a:custGeom>
                  <a:avLst/>
                  <a:gdLst>
                    <a:gd name="connsiteX0" fmla="*/ 0 w 252375"/>
                    <a:gd name="connsiteY0" fmla="*/ 0 h 475488"/>
                    <a:gd name="connsiteX1" fmla="*/ 25603 w 252375"/>
                    <a:gd name="connsiteY1" fmla="*/ 3658 h 475488"/>
                    <a:gd name="connsiteX2" fmla="*/ 40234 w 252375"/>
                    <a:gd name="connsiteY2" fmla="*/ 21946 h 475488"/>
                    <a:gd name="connsiteX3" fmla="*/ 51207 w 252375"/>
                    <a:gd name="connsiteY3" fmla="*/ 25603 h 475488"/>
                    <a:gd name="connsiteX4" fmla="*/ 62179 w 252375"/>
                    <a:gd name="connsiteY4" fmla="*/ 32918 h 475488"/>
                    <a:gd name="connsiteX5" fmla="*/ 73152 w 252375"/>
                    <a:gd name="connsiteY5" fmla="*/ 36576 h 475488"/>
                    <a:gd name="connsiteX6" fmla="*/ 95098 w 252375"/>
                    <a:gd name="connsiteY6" fmla="*/ 58522 h 475488"/>
                    <a:gd name="connsiteX7" fmla="*/ 117043 w 252375"/>
                    <a:gd name="connsiteY7" fmla="*/ 73152 h 475488"/>
                    <a:gd name="connsiteX8" fmla="*/ 128016 w 252375"/>
                    <a:gd name="connsiteY8" fmla="*/ 76810 h 475488"/>
                    <a:gd name="connsiteX9" fmla="*/ 149962 w 252375"/>
                    <a:gd name="connsiteY9" fmla="*/ 87782 h 475488"/>
                    <a:gd name="connsiteX10" fmla="*/ 157277 w 252375"/>
                    <a:gd name="connsiteY10" fmla="*/ 95098 h 475488"/>
                    <a:gd name="connsiteX11" fmla="*/ 164592 w 252375"/>
                    <a:gd name="connsiteY11" fmla="*/ 106070 h 475488"/>
                    <a:gd name="connsiteX12" fmla="*/ 175565 w 252375"/>
                    <a:gd name="connsiteY12" fmla="*/ 113386 h 475488"/>
                    <a:gd name="connsiteX13" fmla="*/ 186538 w 252375"/>
                    <a:gd name="connsiteY13" fmla="*/ 135331 h 475488"/>
                    <a:gd name="connsiteX14" fmla="*/ 193853 w 252375"/>
                    <a:gd name="connsiteY14" fmla="*/ 146304 h 475488"/>
                    <a:gd name="connsiteX15" fmla="*/ 197511 w 252375"/>
                    <a:gd name="connsiteY15" fmla="*/ 157277 h 475488"/>
                    <a:gd name="connsiteX16" fmla="*/ 212141 w 252375"/>
                    <a:gd name="connsiteY16" fmla="*/ 179222 h 475488"/>
                    <a:gd name="connsiteX17" fmla="*/ 219456 w 252375"/>
                    <a:gd name="connsiteY17" fmla="*/ 201168 h 475488"/>
                    <a:gd name="connsiteX18" fmla="*/ 223114 w 252375"/>
                    <a:gd name="connsiteY18" fmla="*/ 212141 h 475488"/>
                    <a:gd name="connsiteX19" fmla="*/ 230429 w 252375"/>
                    <a:gd name="connsiteY19" fmla="*/ 263347 h 475488"/>
                    <a:gd name="connsiteX20" fmla="*/ 237744 w 252375"/>
                    <a:gd name="connsiteY20" fmla="*/ 285293 h 475488"/>
                    <a:gd name="connsiteX21" fmla="*/ 245059 w 252375"/>
                    <a:gd name="connsiteY21" fmla="*/ 296266 h 475488"/>
                    <a:gd name="connsiteX22" fmla="*/ 252375 w 252375"/>
                    <a:gd name="connsiteY22" fmla="*/ 318211 h 475488"/>
                    <a:gd name="connsiteX23" fmla="*/ 248717 w 252375"/>
                    <a:gd name="connsiteY23" fmla="*/ 380390 h 475488"/>
                    <a:gd name="connsiteX24" fmla="*/ 245059 w 252375"/>
                    <a:gd name="connsiteY24" fmla="*/ 391363 h 475488"/>
                    <a:gd name="connsiteX25" fmla="*/ 237744 w 252375"/>
                    <a:gd name="connsiteY25" fmla="*/ 420624 h 475488"/>
                    <a:gd name="connsiteX26" fmla="*/ 226771 w 252375"/>
                    <a:gd name="connsiteY26" fmla="*/ 431597 h 475488"/>
                    <a:gd name="connsiteX27" fmla="*/ 219456 w 252375"/>
                    <a:gd name="connsiteY27" fmla="*/ 442570 h 475488"/>
                    <a:gd name="connsiteX28" fmla="*/ 215799 w 252375"/>
                    <a:gd name="connsiteY28" fmla="*/ 453542 h 475488"/>
                    <a:gd name="connsiteX29" fmla="*/ 201168 w 252375"/>
                    <a:gd name="connsiteY29" fmla="*/ 475488 h 475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52375" h="475488">
                      <a:moveTo>
                        <a:pt x="0" y="0"/>
                      </a:moveTo>
                      <a:cubicBezTo>
                        <a:pt x="8534" y="1219"/>
                        <a:pt x="17424" y="932"/>
                        <a:pt x="25603" y="3658"/>
                      </a:cubicBezTo>
                      <a:cubicBezTo>
                        <a:pt x="31998" y="5790"/>
                        <a:pt x="36142" y="18673"/>
                        <a:pt x="40234" y="21946"/>
                      </a:cubicBezTo>
                      <a:cubicBezTo>
                        <a:pt x="43245" y="24354"/>
                        <a:pt x="47549" y="24384"/>
                        <a:pt x="51207" y="25603"/>
                      </a:cubicBezTo>
                      <a:cubicBezTo>
                        <a:pt x="54864" y="28041"/>
                        <a:pt x="58247" y="30952"/>
                        <a:pt x="62179" y="32918"/>
                      </a:cubicBezTo>
                      <a:cubicBezTo>
                        <a:pt x="65627" y="34642"/>
                        <a:pt x="70109" y="34209"/>
                        <a:pt x="73152" y="36576"/>
                      </a:cubicBezTo>
                      <a:cubicBezTo>
                        <a:pt x="81318" y="42928"/>
                        <a:pt x="86490" y="52783"/>
                        <a:pt x="95098" y="58522"/>
                      </a:cubicBezTo>
                      <a:cubicBezTo>
                        <a:pt x="102413" y="63399"/>
                        <a:pt x="108703" y="70372"/>
                        <a:pt x="117043" y="73152"/>
                      </a:cubicBezTo>
                      <a:cubicBezTo>
                        <a:pt x="120701" y="74371"/>
                        <a:pt x="124567" y="75086"/>
                        <a:pt x="128016" y="76810"/>
                      </a:cubicBezTo>
                      <a:cubicBezTo>
                        <a:pt x="156370" y="90987"/>
                        <a:pt x="122388" y="78592"/>
                        <a:pt x="149962" y="87782"/>
                      </a:cubicBezTo>
                      <a:cubicBezTo>
                        <a:pt x="152400" y="90221"/>
                        <a:pt x="155123" y="92405"/>
                        <a:pt x="157277" y="95098"/>
                      </a:cubicBezTo>
                      <a:cubicBezTo>
                        <a:pt x="160023" y="98530"/>
                        <a:pt x="161484" y="102962"/>
                        <a:pt x="164592" y="106070"/>
                      </a:cubicBezTo>
                      <a:cubicBezTo>
                        <a:pt x="167701" y="109179"/>
                        <a:pt x="171907" y="110947"/>
                        <a:pt x="175565" y="113386"/>
                      </a:cubicBezTo>
                      <a:cubicBezTo>
                        <a:pt x="196525" y="144824"/>
                        <a:pt x="171398" y="105050"/>
                        <a:pt x="186538" y="135331"/>
                      </a:cubicBezTo>
                      <a:cubicBezTo>
                        <a:pt x="188504" y="139263"/>
                        <a:pt x="191887" y="142372"/>
                        <a:pt x="193853" y="146304"/>
                      </a:cubicBezTo>
                      <a:cubicBezTo>
                        <a:pt x="195577" y="149753"/>
                        <a:pt x="195639" y="153907"/>
                        <a:pt x="197511" y="157277"/>
                      </a:cubicBezTo>
                      <a:cubicBezTo>
                        <a:pt x="201781" y="164962"/>
                        <a:pt x="209361" y="170882"/>
                        <a:pt x="212141" y="179222"/>
                      </a:cubicBezTo>
                      <a:lnTo>
                        <a:pt x="219456" y="201168"/>
                      </a:lnTo>
                      <a:lnTo>
                        <a:pt x="223114" y="212141"/>
                      </a:lnTo>
                      <a:cubicBezTo>
                        <a:pt x="225657" y="237571"/>
                        <a:pt x="224461" y="243455"/>
                        <a:pt x="230429" y="263347"/>
                      </a:cubicBezTo>
                      <a:cubicBezTo>
                        <a:pt x="232645" y="270733"/>
                        <a:pt x="233467" y="278877"/>
                        <a:pt x="237744" y="285293"/>
                      </a:cubicBezTo>
                      <a:cubicBezTo>
                        <a:pt x="240182" y="288951"/>
                        <a:pt x="243274" y="292249"/>
                        <a:pt x="245059" y="296266"/>
                      </a:cubicBezTo>
                      <a:cubicBezTo>
                        <a:pt x="248191" y="303312"/>
                        <a:pt x="252375" y="318211"/>
                        <a:pt x="252375" y="318211"/>
                      </a:cubicBezTo>
                      <a:cubicBezTo>
                        <a:pt x="251156" y="338937"/>
                        <a:pt x="250783" y="359731"/>
                        <a:pt x="248717" y="380390"/>
                      </a:cubicBezTo>
                      <a:cubicBezTo>
                        <a:pt x="248333" y="384226"/>
                        <a:pt x="245994" y="387623"/>
                        <a:pt x="245059" y="391363"/>
                      </a:cubicBezTo>
                      <a:cubicBezTo>
                        <a:pt x="244319" y="394322"/>
                        <a:pt x="241090" y="415605"/>
                        <a:pt x="237744" y="420624"/>
                      </a:cubicBezTo>
                      <a:cubicBezTo>
                        <a:pt x="234875" y="424928"/>
                        <a:pt x="230082" y="427623"/>
                        <a:pt x="226771" y="431597"/>
                      </a:cubicBezTo>
                      <a:cubicBezTo>
                        <a:pt x="223957" y="434974"/>
                        <a:pt x="221894" y="438912"/>
                        <a:pt x="219456" y="442570"/>
                      </a:cubicBezTo>
                      <a:cubicBezTo>
                        <a:pt x="218237" y="446227"/>
                        <a:pt x="217671" y="450172"/>
                        <a:pt x="215799" y="453542"/>
                      </a:cubicBezTo>
                      <a:cubicBezTo>
                        <a:pt x="211529" y="461228"/>
                        <a:pt x="201168" y="475488"/>
                        <a:pt x="201168" y="475488"/>
                      </a:cubicBezTo>
                    </a:path>
                  </a:pathLst>
                </a:custGeom>
                <a:noFill/>
                <a:ln w="28575">
                  <a:solidFill>
                    <a:srgbClr val="0432FF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1" name="Freeform 150">
                  <a:extLst>
                    <a:ext uri="{FF2B5EF4-FFF2-40B4-BE49-F238E27FC236}">
                      <a16:creationId xmlns:a16="http://schemas.microsoft.com/office/drawing/2014/main" id="{28543A61-E022-1C3E-DA7A-008310E2E7F2}"/>
                    </a:ext>
                  </a:extLst>
                </p:cNvPr>
                <p:cNvSpPr/>
                <p:nvPr/>
              </p:nvSpPr>
              <p:spPr>
                <a:xfrm>
                  <a:off x="1035481" y="3931453"/>
                  <a:ext cx="552298" cy="40234"/>
                </a:xfrm>
                <a:custGeom>
                  <a:avLst/>
                  <a:gdLst>
                    <a:gd name="connsiteX0" fmla="*/ 552298 w 552298"/>
                    <a:gd name="connsiteY0" fmla="*/ 21946 h 40234"/>
                    <a:gd name="connsiteX1" fmla="*/ 523037 w 552298"/>
                    <a:gd name="connsiteY1" fmla="*/ 18288 h 40234"/>
                    <a:gd name="connsiteX2" fmla="*/ 475488 w 552298"/>
                    <a:gd name="connsiteY2" fmla="*/ 14631 h 40234"/>
                    <a:gd name="connsiteX3" fmla="*/ 438912 w 552298"/>
                    <a:gd name="connsiteY3" fmla="*/ 3658 h 40234"/>
                    <a:gd name="connsiteX4" fmla="*/ 427939 w 552298"/>
                    <a:gd name="connsiteY4" fmla="*/ 0 h 40234"/>
                    <a:gd name="connsiteX5" fmla="*/ 351130 w 552298"/>
                    <a:gd name="connsiteY5" fmla="*/ 10973 h 40234"/>
                    <a:gd name="connsiteX6" fmla="*/ 329184 w 552298"/>
                    <a:gd name="connsiteY6" fmla="*/ 18288 h 40234"/>
                    <a:gd name="connsiteX7" fmla="*/ 318211 w 552298"/>
                    <a:gd name="connsiteY7" fmla="*/ 21946 h 40234"/>
                    <a:gd name="connsiteX8" fmla="*/ 219456 w 552298"/>
                    <a:gd name="connsiteY8" fmla="*/ 18288 h 40234"/>
                    <a:gd name="connsiteX9" fmla="*/ 201168 w 552298"/>
                    <a:gd name="connsiteY9" fmla="*/ 14631 h 40234"/>
                    <a:gd name="connsiteX10" fmla="*/ 128016 w 552298"/>
                    <a:gd name="connsiteY10" fmla="*/ 18288 h 40234"/>
                    <a:gd name="connsiteX11" fmla="*/ 109728 w 552298"/>
                    <a:gd name="connsiteY11" fmla="*/ 21946 h 40234"/>
                    <a:gd name="connsiteX12" fmla="*/ 76810 w 552298"/>
                    <a:gd name="connsiteY12" fmla="*/ 32919 h 40234"/>
                    <a:gd name="connsiteX13" fmla="*/ 65837 w 552298"/>
                    <a:gd name="connsiteY13" fmla="*/ 36576 h 40234"/>
                    <a:gd name="connsiteX14" fmla="*/ 54864 w 552298"/>
                    <a:gd name="connsiteY14" fmla="*/ 40234 h 40234"/>
                    <a:gd name="connsiteX15" fmla="*/ 29261 w 552298"/>
                    <a:gd name="connsiteY15" fmla="*/ 36576 h 40234"/>
                    <a:gd name="connsiteX16" fmla="*/ 0 w 552298"/>
                    <a:gd name="connsiteY16" fmla="*/ 32919 h 40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52298" h="40234">
                      <a:moveTo>
                        <a:pt x="552298" y="21946"/>
                      </a:moveTo>
                      <a:cubicBezTo>
                        <a:pt x="542544" y="20727"/>
                        <a:pt x="532822" y="19220"/>
                        <a:pt x="523037" y="18288"/>
                      </a:cubicBezTo>
                      <a:cubicBezTo>
                        <a:pt x="507212" y="16781"/>
                        <a:pt x="491276" y="16488"/>
                        <a:pt x="475488" y="14631"/>
                      </a:cubicBezTo>
                      <a:cubicBezTo>
                        <a:pt x="466950" y="13627"/>
                        <a:pt x="444806" y="5623"/>
                        <a:pt x="438912" y="3658"/>
                      </a:cubicBezTo>
                      <a:lnTo>
                        <a:pt x="427939" y="0"/>
                      </a:lnTo>
                      <a:cubicBezTo>
                        <a:pt x="365385" y="4171"/>
                        <a:pt x="390462" y="-2138"/>
                        <a:pt x="351130" y="10973"/>
                      </a:cubicBezTo>
                      <a:lnTo>
                        <a:pt x="329184" y="18288"/>
                      </a:lnTo>
                      <a:lnTo>
                        <a:pt x="318211" y="21946"/>
                      </a:lnTo>
                      <a:cubicBezTo>
                        <a:pt x="285293" y="20727"/>
                        <a:pt x="252333" y="20343"/>
                        <a:pt x="219456" y="18288"/>
                      </a:cubicBezTo>
                      <a:cubicBezTo>
                        <a:pt x="213251" y="17900"/>
                        <a:pt x="207385" y="14631"/>
                        <a:pt x="201168" y="14631"/>
                      </a:cubicBezTo>
                      <a:cubicBezTo>
                        <a:pt x="176754" y="14631"/>
                        <a:pt x="152400" y="17069"/>
                        <a:pt x="128016" y="18288"/>
                      </a:cubicBezTo>
                      <a:cubicBezTo>
                        <a:pt x="121920" y="19507"/>
                        <a:pt x="115726" y="20310"/>
                        <a:pt x="109728" y="21946"/>
                      </a:cubicBezTo>
                      <a:cubicBezTo>
                        <a:pt x="109707" y="21952"/>
                        <a:pt x="82306" y="31087"/>
                        <a:pt x="76810" y="32919"/>
                      </a:cubicBezTo>
                      <a:lnTo>
                        <a:pt x="65837" y="36576"/>
                      </a:lnTo>
                      <a:lnTo>
                        <a:pt x="54864" y="40234"/>
                      </a:lnTo>
                      <a:cubicBezTo>
                        <a:pt x="46330" y="39015"/>
                        <a:pt x="37765" y="37993"/>
                        <a:pt x="29261" y="36576"/>
                      </a:cubicBezTo>
                      <a:cubicBezTo>
                        <a:pt x="3015" y="32202"/>
                        <a:pt x="19762" y="32919"/>
                        <a:pt x="0" y="32919"/>
                      </a:cubicBezTo>
                    </a:path>
                  </a:pathLst>
                </a:custGeom>
                <a:noFill/>
                <a:ln w="28575">
                  <a:solidFill>
                    <a:srgbClr val="0432FF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2" name="Freeform 151">
                  <a:extLst>
                    <a:ext uri="{FF2B5EF4-FFF2-40B4-BE49-F238E27FC236}">
                      <a16:creationId xmlns:a16="http://schemas.microsoft.com/office/drawing/2014/main" id="{F98B1557-D84E-B29B-7121-BF2A1663114F}"/>
                    </a:ext>
                  </a:extLst>
                </p:cNvPr>
                <p:cNvSpPr/>
                <p:nvPr/>
              </p:nvSpPr>
              <p:spPr>
                <a:xfrm>
                  <a:off x="1726769" y="3708339"/>
                  <a:ext cx="457200" cy="241401"/>
                </a:xfrm>
                <a:custGeom>
                  <a:avLst/>
                  <a:gdLst>
                    <a:gd name="connsiteX0" fmla="*/ 0 w 457200"/>
                    <a:gd name="connsiteY0" fmla="*/ 241401 h 241401"/>
                    <a:gd name="connsiteX1" fmla="*/ 25603 w 457200"/>
                    <a:gd name="connsiteY1" fmla="*/ 226771 h 241401"/>
                    <a:gd name="connsiteX2" fmla="*/ 47548 w 457200"/>
                    <a:gd name="connsiteY2" fmla="*/ 212141 h 241401"/>
                    <a:gd name="connsiteX3" fmla="*/ 58521 w 457200"/>
                    <a:gd name="connsiteY3" fmla="*/ 208483 h 241401"/>
                    <a:gd name="connsiteX4" fmla="*/ 80467 w 457200"/>
                    <a:gd name="connsiteY4" fmla="*/ 193853 h 241401"/>
                    <a:gd name="connsiteX5" fmla="*/ 91440 w 457200"/>
                    <a:gd name="connsiteY5" fmla="*/ 186537 h 241401"/>
                    <a:gd name="connsiteX6" fmla="*/ 120700 w 457200"/>
                    <a:gd name="connsiteY6" fmla="*/ 171907 h 241401"/>
                    <a:gd name="connsiteX7" fmla="*/ 131673 w 457200"/>
                    <a:gd name="connsiteY7" fmla="*/ 164592 h 241401"/>
                    <a:gd name="connsiteX8" fmla="*/ 142646 w 457200"/>
                    <a:gd name="connsiteY8" fmla="*/ 160934 h 241401"/>
                    <a:gd name="connsiteX9" fmla="*/ 201168 w 457200"/>
                    <a:gd name="connsiteY9" fmla="*/ 149961 h 241401"/>
                    <a:gd name="connsiteX10" fmla="*/ 252374 w 457200"/>
                    <a:gd name="connsiteY10" fmla="*/ 135331 h 241401"/>
                    <a:gd name="connsiteX11" fmla="*/ 263347 w 457200"/>
                    <a:gd name="connsiteY11" fmla="*/ 131673 h 241401"/>
                    <a:gd name="connsiteX12" fmla="*/ 285292 w 457200"/>
                    <a:gd name="connsiteY12" fmla="*/ 120701 h 241401"/>
                    <a:gd name="connsiteX13" fmla="*/ 303580 w 457200"/>
                    <a:gd name="connsiteY13" fmla="*/ 106070 h 241401"/>
                    <a:gd name="connsiteX14" fmla="*/ 325526 w 457200"/>
                    <a:gd name="connsiteY14" fmla="*/ 102413 h 241401"/>
                    <a:gd name="connsiteX15" fmla="*/ 343814 w 457200"/>
                    <a:gd name="connsiteY15" fmla="*/ 98755 h 241401"/>
                    <a:gd name="connsiteX16" fmla="*/ 365760 w 457200"/>
                    <a:gd name="connsiteY16" fmla="*/ 91440 h 241401"/>
                    <a:gd name="connsiteX17" fmla="*/ 376732 w 457200"/>
                    <a:gd name="connsiteY17" fmla="*/ 84125 h 241401"/>
                    <a:gd name="connsiteX18" fmla="*/ 398678 w 457200"/>
                    <a:gd name="connsiteY18" fmla="*/ 73152 h 241401"/>
                    <a:gd name="connsiteX19" fmla="*/ 424281 w 457200"/>
                    <a:gd name="connsiteY19" fmla="*/ 40233 h 241401"/>
                    <a:gd name="connsiteX20" fmla="*/ 431596 w 457200"/>
                    <a:gd name="connsiteY20" fmla="*/ 29261 h 241401"/>
                    <a:gd name="connsiteX21" fmla="*/ 438912 w 457200"/>
                    <a:gd name="connsiteY21" fmla="*/ 18288 h 241401"/>
                    <a:gd name="connsiteX22" fmla="*/ 457200 w 457200"/>
                    <a:gd name="connsiteY22" fmla="*/ 0 h 2414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57200" h="241401">
                      <a:moveTo>
                        <a:pt x="0" y="241401"/>
                      </a:moveTo>
                      <a:cubicBezTo>
                        <a:pt x="8534" y="236524"/>
                        <a:pt x="17232" y="231923"/>
                        <a:pt x="25603" y="226771"/>
                      </a:cubicBezTo>
                      <a:cubicBezTo>
                        <a:pt x="33090" y="222163"/>
                        <a:pt x="39208" y="214921"/>
                        <a:pt x="47548" y="212141"/>
                      </a:cubicBezTo>
                      <a:cubicBezTo>
                        <a:pt x="51206" y="210922"/>
                        <a:pt x="55151" y="210355"/>
                        <a:pt x="58521" y="208483"/>
                      </a:cubicBezTo>
                      <a:cubicBezTo>
                        <a:pt x="66206" y="204213"/>
                        <a:pt x="73152" y="198730"/>
                        <a:pt x="80467" y="193853"/>
                      </a:cubicBezTo>
                      <a:cubicBezTo>
                        <a:pt x="84125" y="191414"/>
                        <a:pt x="87508" y="188503"/>
                        <a:pt x="91440" y="186537"/>
                      </a:cubicBezTo>
                      <a:cubicBezTo>
                        <a:pt x="101193" y="181660"/>
                        <a:pt x="111627" y="177956"/>
                        <a:pt x="120700" y="171907"/>
                      </a:cubicBezTo>
                      <a:cubicBezTo>
                        <a:pt x="124358" y="169469"/>
                        <a:pt x="127741" y="166558"/>
                        <a:pt x="131673" y="164592"/>
                      </a:cubicBezTo>
                      <a:cubicBezTo>
                        <a:pt x="135122" y="162868"/>
                        <a:pt x="138939" y="161993"/>
                        <a:pt x="142646" y="160934"/>
                      </a:cubicBezTo>
                      <a:cubicBezTo>
                        <a:pt x="181246" y="149906"/>
                        <a:pt x="124048" y="169241"/>
                        <a:pt x="201168" y="149961"/>
                      </a:cubicBezTo>
                      <a:cubicBezTo>
                        <a:pt x="237901" y="140778"/>
                        <a:pt x="220896" y="145824"/>
                        <a:pt x="252374" y="135331"/>
                      </a:cubicBezTo>
                      <a:cubicBezTo>
                        <a:pt x="256032" y="134112"/>
                        <a:pt x="260139" y="133812"/>
                        <a:pt x="263347" y="131673"/>
                      </a:cubicBezTo>
                      <a:cubicBezTo>
                        <a:pt x="277528" y="122220"/>
                        <a:pt x="270150" y="125748"/>
                        <a:pt x="285292" y="120701"/>
                      </a:cubicBezTo>
                      <a:cubicBezTo>
                        <a:pt x="290286" y="115707"/>
                        <a:pt x="296660" y="108377"/>
                        <a:pt x="303580" y="106070"/>
                      </a:cubicBezTo>
                      <a:cubicBezTo>
                        <a:pt x="310616" y="103725"/>
                        <a:pt x="318229" y="103740"/>
                        <a:pt x="325526" y="102413"/>
                      </a:cubicBezTo>
                      <a:cubicBezTo>
                        <a:pt x="331642" y="101301"/>
                        <a:pt x="337816" y="100391"/>
                        <a:pt x="343814" y="98755"/>
                      </a:cubicBezTo>
                      <a:cubicBezTo>
                        <a:pt x="351253" y="96726"/>
                        <a:pt x="365760" y="91440"/>
                        <a:pt x="365760" y="91440"/>
                      </a:cubicBezTo>
                      <a:cubicBezTo>
                        <a:pt x="369417" y="89002"/>
                        <a:pt x="372800" y="86091"/>
                        <a:pt x="376732" y="84125"/>
                      </a:cubicBezTo>
                      <a:cubicBezTo>
                        <a:pt x="393227" y="75877"/>
                        <a:pt x="382956" y="86254"/>
                        <a:pt x="398678" y="73152"/>
                      </a:cubicBezTo>
                      <a:cubicBezTo>
                        <a:pt x="411571" y="62408"/>
                        <a:pt x="414085" y="55527"/>
                        <a:pt x="424281" y="40233"/>
                      </a:cubicBezTo>
                      <a:lnTo>
                        <a:pt x="431596" y="29261"/>
                      </a:lnTo>
                      <a:cubicBezTo>
                        <a:pt x="434035" y="25603"/>
                        <a:pt x="435803" y="21397"/>
                        <a:pt x="438912" y="18288"/>
                      </a:cubicBezTo>
                      <a:lnTo>
                        <a:pt x="457200" y="0"/>
                      </a:lnTo>
                    </a:path>
                  </a:pathLst>
                </a:custGeom>
                <a:noFill/>
                <a:ln w="28575">
                  <a:solidFill>
                    <a:srgbClr val="0432FF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3" name="Freeform 152">
                  <a:extLst>
                    <a:ext uri="{FF2B5EF4-FFF2-40B4-BE49-F238E27FC236}">
                      <a16:creationId xmlns:a16="http://schemas.microsoft.com/office/drawing/2014/main" id="{09353685-3D64-848D-2124-55C02010CBDE}"/>
                    </a:ext>
                  </a:extLst>
                </p:cNvPr>
                <p:cNvSpPr/>
                <p:nvPr/>
              </p:nvSpPr>
              <p:spPr>
                <a:xfrm>
                  <a:off x="1865590" y="3737600"/>
                  <a:ext cx="37182" cy="87782"/>
                </a:xfrm>
                <a:custGeom>
                  <a:avLst/>
                  <a:gdLst>
                    <a:gd name="connsiteX0" fmla="*/ 3824 w 37182"/>
                    <a:gd name="connsiteY0" fmla="*/ 0 h 87782"/>
                    <a:gd name="connsiteX1" fmla="*/ 166 w 37182"/>
                    <a:gd name="connsiteY1" fmla="*/ 25603 h 87782"/>
                    <a:gd name="connsiteX2" fmla="*/ 7482 w 37182"/>
                    <a:gd name="connsiteY2" fmla="*/ 32918 h 87782"/>
                    <a:gd name="connsiteX3" fmla="*/ 25770 w 37182"/>
                    <a:gd name="connsiteY3" fmla="*/ 47548 h 87782"/>
                    <a:gd name="connsiteX4" fmla="*/ 33085 w 37182"/>
                    <a:gd name="connsiteY4" fmla="*/ 54864 h 87782"/>
                    <a:gd name="connsiteX5" fmla="*/ 36742 w 37182"/>
                    <a:gd name="connsiteY5" fmla="*/ 87782 h 87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182" h="87782">
                      <a:moveTo>
                        <a:pt x="3824" y="0"/>
                      </a:moveTo>
                      <a:cubicBezTo>
                        <a:pt x="2605" y="8534"/>
                        <a:pt x="-786" y="17035"/>
                        <a:pt x="166" y="25603"/>
                      </a:cubicBezTo>
                      <a:cubicBezTo>
                        <a:pt x="547" y="29030"/>
                        <a:pt x="5328" y="30225"/>
                        <a:pt x="7482" y="32918"/>
                      </a:cubicBezTo>
                      <a:cubicBezTo>
                        <a:pt x="19515" y="47959"/>
                        <a:pt x="8364" y="41747"/>
                        <a:pt x="25770" y="47548"/>
                      </a:cubicBezTo>
                      <a:cubicBezTo>
                        <a:pt x="28208" y="49987"/>
                        <a:pt x="31311" y="51907"/>
                        <a:pt x="33085" y="54864"/>
                      </a:cubicBezTo>
                      <a:cubicBezTo>
                        <a:pt x="39055" y="64815"/>
                        <a:pt x="36742" y="77087"/>
                        <a:pt x="36742" y="87782"/>
                      </a:cubicBezTo>
                    </a:path>
                  </a:pathLst>
                </a:custGeom>
                <a:no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4" name="Freeform 153">
                  <a:extLst>
                    <a:ext uri="{FF2B5EF4-FFF2-40B4-BE49-F238E27FC236}">
                      <a16:creationId xmlns:a16="http://schemas.microsoft.com/office/drawing/2014/main" id="{A6BAC907-FEE2-C968-855C-DCADE4208FEA}"/>
                    </a:ext>
                  </a:extLst>
                </p:cNvPr>
                <p:cNvSpPr/>
                <p:nvPr/>
              </p:nvSpPr>
              <p:spPr>
                <a:xfrm>
                  <a:off x="1456106" y="3613242"/>
                  <a:ext cx="197511" cy="285294"/>
                </a:xfrm>
                <a:custGeom>
                  <a:avLst/>
                  <a:gdLst>
                    <a:gd name="connsiteX0" fmla="*/ 197511 w 197511"/>
                    <a:gd name="connsiteY0" fmla="*/ 0 h 285293"/>
                    <a:gd name="connsiteX1" fmla="*/ 175565 w 197511"/>
                    <a:gd name="connsiteY1" fmla="*/ 25603 h 285293"/>
                    <a:gd name="connsiteX2" fmla="*/ 168250 w 197511"/>
                    <a:gd name="connsiteY2" fmla="*/ 47549 h 285293"/>
                    <a:gd name="connsiteX3" fmla="*/ 153619 w 197511"/>
                    <a:gd name="connsiteY3" fmla="*/ 65837 h 285293"/>
                    <a:gd name="connsiteX4" fmla="*/ 149962 w 197511"/>
                    <a:gd name="connsiteY4" fmla="*/ 76810 h 285293"/>
                    <a:gd name="connsiteX5" fmla="*/ 135331 w 197511"/>
                    <a:gd name="connsiteY5" fmla="*/ 95098 h 285293"/>
                    <a:gd name="connsiteX6" fmla="*/ 131674 w 197511"/>
                    <a:gd name="connsiteY6" fmla="*/ 106071 h 285293"/>
                    <a:gd name="connsiteX7" fmla="*/ 102413 w 197511"/>
                    <a:gd name="connsiteY7" fmla="*/ 128016 h 285293"/>
                    <a:gd name="connsiteX8" fmla="*/ 95098 w 197511"/>
                    <a:gd name="connsiteY8" fmla="*/ 138989 h 285293"/>
                    <a:gd name="connsiteX9" fmla="*/ 84125 w 197511"/>
                    <a:gd name="connsiteY9" fmla="*/ 146304 h 285293"/>
                    <a:gd name="connsiteX10" fmla="*/ 80467 w 197511"/>
                    <a:gd name="connsiteY10" fmla="*/ 157277 h 285293"/>
                    <a:gd name="connsiteX11" fmla="*/ 62179 w 197511"/>
                    <a:gd name="connsiteY11" fmla="*/ 175565 h 285293"/>
                    <a:gd name="connsiteX12" fmla="*/ 58522 w 197511"/>
                    <a:gd name="connsiteY12" fmla="*/ 186538 h 285293"/>
                    <a:gd name="connsiteX13" fmla="*/ 43891 w 197511"/>
                    <a:gd name="connsiteY13" fmla="*/ 204826 h 285293"/>
                    <a:gd name="connsiteX14" fmla="*/ 32919 w 197511"/>
                    <a:gd name="connsiteY14" fmla="*/ 226771 h 285293"/>
                    <a:gd name="connsiteX15" fmla="*/ 25603 w 197511"/>
                    <a:gd name="connsiteY15" fmla="*/ 248717 h 285293"/>
                    <a:gd name="connsiteX16" fmla="*/ 10973 w 197511"/>
                    <a:gd name="connsiteY16" fmla="*/ 270663 h 285293"/>
                    <a:gd name="connsiteX17" fmla="*/ 0 w 197511"/>
                    <a:gd name="connsiteY17" fmla="*/ 285293 h 285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97511" h="285293">
                      <a:moveTo>
                        <a:pt x="197511" y="0"/>
                      </a:moveTo>
                      <a:cubicBezTo>
                        <a:pt x="190196" y="8534"/>
                        <a:pt x="181456" y="16030"/>
                        <a:pt x="175565" y="25603"/>
                      </a:cubicBezTo>
                      <a:cubicBezTo>
                        <a:pt x="171524" y="32170"/>
                        <a:pt x="172527" y="41133"/>
                        <a:pt x="168250" y="47549"/>
                      </a:cubicBezTo>
                      <a:cubicBezTo>
                        <a:pt x="159022" y="61391"/>
                        <a:pt x="164044" y="55414"/>
                        <a:pt x="153619" y="65837"/>
                      </a:cubicBezTo>
                      <a:cubicBezTo>
                        <a:pt x="152400" y="69495"/>
                        <a:pt x="151686" y="73362"/>
                        <a:pt x="149962" y="76810"/>
                      </a:cubicBezTo>
                      <a:cubicBezTo>
                        <a:pt x="145348" y="86040"/>
                        <a:pt x="142136" y="88294"/>
                        <a:pt x="135331" y="95098"/>
                      </a:cubicBezTo>
                      <a:cubicBezTo>
                        <a:pt x="134112" y="98756"/>
                        <a:pt x="133987" y="102987"/>
                        <a:pt x="131674" y="106071"/>
                      </a:cubicBezTo>
                      <a:cubicBezTo>
                        <a:pt x="117665" y="124751"/>
                        <a:pt x="118432" y="122677"/>
                        <a:pt x="102413" y="128016"/>
                      </a:cubicBezTo>
                      <a:cubicBezTo>
                        <a:pt x="99975" y="131674"/>
                        <a:pt x="98206" y="135881"/>
                        <a:pt x="95098" y="138989"/>
                      </a:cubicBezTo>
                      <a:cubicBezTo>
                        <a:pt x="91990" y="142097"/>
                        <a:pt x="86871" y="142871"/>
                        <a:pt x="84125" y="146304"/>
                      </a:cubicBezTo>
                      <a:cubicBezTo>
                        <a:pt x="81716" y="149315"/>
                        <a:pt x="82780" y="154193"/>
                        <a:pt x="80467" y="157277"/>
                      </a:cubicBezTo>
                      <a:cubicBezTo>
                        <a:pt x="75294" y="164174"/>
                        <a:pt x="62179" y="175565"/>
                        <a:pt x="62179" y="175565"/>
                      </a:cubicBezTo>
                      <a:cubicBezTo>
                        <a:pt x="60960" y="179223"/>
                        <a:pt x="60246" y="183090"/>
                        <a:pt x="58522" y="186538"/>
                      </a:cubicBezTo>
                      <a:cubicBezTo>
                        <a:pt x="53908" y="195768"/>
                        <a:pt x="50696" y="198022"/>
                        <a:pt x="43891" y="204826"/>
                      </a:cubicBezTo>
                      <a:cubicBezTo>
                        <a:pt x="30560" y="244826"/>
                        <a:pt x="51817" y="184252"/>
                        <a:pt x="32919" y="226771"/>
                      </a:cubicBezTo>
                      <a:cubicBezTo>
                        <a:pt x="29787" y="233817"/>
                        <a:pt x="29880" y="242301"/>
                        <a:pt x="25603" y="248717"/>
                      </a:cubicBezTo>
                      <a:lnTo>
                        <a:pt x="10973" y="270663"/>
                      </a:lnTo>
                      <a:cubicBezTo>
                        <a:pt x="2703" y="283068"/>
                        <a:pt x="6766" y="278527"/>
                        <a:pt x="0" y="285293"/>
                      </a:cubicBezTo>
                    </a:path>
                  </a:pathLst>
                </a:custGeom>
                <a:no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5" name="Freeform 154">
                  <a:extLst>
                    <a:ext uri="{FF2B5EF4-FFF2-40B4-BE49-F238E27FC236}">
                      <a16:creationId xmlns:a16="http://schemas.microsoft.com/office/drawing/2014/main" id="{F30F56DF-ACFF-439C-9505-A0B46510F016}"/>
                    </a:ext>
                  </a:extLst>
                </p:cNvPr>
                <p:cNvSpPr/>
                <p:nvPr/>
              </p:nvSpPr>
              <p:spPr>
                <a:xfrm>
                  <a:off x="1423188" y="3803436"/>
                  <a:ext cx="15056" cy="95098"/>
                </a:xfrm>
                <a:custGeom>
                  <a:avLst/>
                  <a:gdLst>
                    <a:gd name="connsiteX0" fmla="*/ 10973 w 15057"/>
                    <a:gd name="connsiteY0" fmla="*/ 0 h 95098"/>
                    <a:gd name="connsiteX1" fmla="*/ 10973 w 15057"/>
                    <a:gd name="connsiteY1" fmla="*/ 73152 h 95098"/>
                    <a:gd name="connsiteX2" fmla="*/ 7315 w 15057"/>
                    <a:gd name="connsiteY2" fmla="*/ 84125 h 95098"/>
                    <a:gd name="connsiteX3" fmla="*/ 0 w 15057"/>
                    <a:gd name="connsiteY3" fmla="*/ 95098 h 95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057" h="95098">
                      <a:moveTo>
                        <a:pt x="10973" y="0"/>
                      </a:moveTo>
                      <a:cubicBezTo>
                        <a:pt x="16097" y="35873"/>
                        <a:pt x="16731" y="27088"/>
                        <a:pt x="10973" y="73152"/>
                      </a:cubicBezTo>
                      <a:cubicBezTo>
                        <a:pt x="10495" y="76978"/>
                        <a:pt x="9039" y="80676"/>
                        <a:pt x="7315" y="84125"/>
                      </a:cubicBezTo>
                      <a:cubicBezTo>
                        <a:pt x="5349" y="88057"/>
                        <a:pt x="0" y="95098"/>
                        <a:pt x="0" y="95098"/>
                      </a:cubicBezTo>
                    </a:path>
                  </a:pathLst>
                </a:custGeom>
                <a:no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6" name="Freeform 155">
                  <a:extLst>
                    <a:ext uri="{FF2B5EF4-FFF2-40B4-BE49-F238E27FC236}">
                      <a16:creationId xmlns:a16="http://schemas.microsoft.com/office/drawing/2014/main" id="{C7433653-5FF7-D491-7D8B-6C7F530AFBF9}"/>
                    </a:ext>
                  </a:extLst>
                </p:cNvPr>
                <p:cNvSpPr/>
                <p:nvPr/>
              </p:nvSpPr>
              <p:spPr>
                <a:xfrm>
                  <a:off x="1653617" y="3620556"/>
                  <a:ext cx="201189" cy="219456"/>
                </a:xfrm>
                <a:custGeom>
                  <a:avLst/>
                  <a:gdLst>
                    <a:gd name="connsiteX0" fmla="*/ 0 w 201189"/>
                    <a:gd name="connsiteY0" fmla="*/ 0 h 219456"/>
                    <a:gd name="connsiteX1" fmla="*/ 14630 w 201189"/>
                    <a:gd name="connsiteY1" fmla="*/ 25604 h 219456"/>
                    <a:gd name="connsiteX2" fmla="*/ 25603 w 201189"/>
                    <a:gd name="connsiteY2" fmla="*/ 29261 h 219456"/>
                    <a:gd name="connsiteX3" fmla="*/ 36576 w 201189"/>
                    <a:gd name="connsiteY3" fmla="*/ 36576 h 219456"/>
                    <a:gd name="connsiteX4" fmla="*/ 51206 w 201189"/>
                    <a:gd name="connsiteY4" fmla="*/ 40234 h 219456"/>
                    <a:gd name="connsiteX5" fmla="*/ 73152 w 201189"/>
                    <a:gd name="connsiteY5" fmla="*/ 47549 h 219456"/>
                    <a:gd name="connsiteX6" fmla="*/ 91440 w 201189"/>
                    <a:gd name="connsiteY6" fmla="*/ 69495 h 219456"/>
                    <a:gd name="connsiteX7" fmla="*/ 113385 w 201189"/>
                    <a:gd name="connsiteY7" fmla="*/ 98756 h 219456"/>
                    <a:gd name="connsiteX8" fmla="*/ 146304 w 201189"/>
                    <a:gd name="connsiteY8" fmla="*/ 124359 h 219456"/>
                    <a:gd name="connsiteX9" fmla="*/ 153619 w 201189"/>
                    <a:gd name="connsiteY9" fmla="*/ 135332 h 219456"/>
                    <a:gd name="connsiteX10" fmla="*/ 160934 w 201189"/>
                    <a:gd name="connsiteY10" fmla="*/ 157277 h 219456"/>
                    <a:gd name="connsiteX11" fmla="*/ 164592 w 201189"/>
                    <a:gd name="connsiteY11" fmla="*/ 168250 h 219456"/>
                    <a:gd name="connsiteX12" fmla="*/ 168249 w 201189"/>
                    <a:gd name="connsiteY12" fmla="*/ 179223 h 219456"/>
                    <a:gd name="connsiteX13" fmla="*/ 175564 w 201189"/>
                    <a:gd name="connsiteY13" fmla="*/ 190196 h 219456"/>
                    <a:gd name="connsiteX14" fmla="*/ 182880 w 201189"/>
                    <a:gd name="connsiteY14" fmla="*/ 197511 h 219456"/>
                    <a:gd name="connsiteX15" fmla="*/ 190195 w 201189"/>
                    <a:gd name="connsiteY15" fmla="*/ 208484 h 219456"/>
                    <a:gd name="connsiteX16" fmla="*/ 201168 w 201189"/>
                    <a:gd name="connsiteY16" fmla="*/ 219456 h 219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01189" h="219456">
                      <a:moveTo>
                        <a:pt x="0" y="0"/>
                      </a:moveTo>
                      <a:cubicBezTo>
                        <a:pt x="4877" y="8535"/>
                        <a:pt x="8157" y="18206"/>
                        <a:pt x="14630" y="25604"/>
                      </a:cubicBezTo>
                      <a:cubicBezTo>
                        <a:pt x="17169" y="28506"/>
                        <a:pt x="22155" y="27537"/>
                        <a:pt x="25603" y="29261"/>
                      </a:cubicBezTo>
                      <a:cubicBezTo>
                        <a:pt x="29535" y="31227"/>
                        <a:pt x="32536" y="34844"/>
                        <a:pt x="36576" y="36576"/>
                      </a:cubicBezTo>
                      <a:cubicBezTo>
                        <a:pt x="41196" y="38556"/>
                        <a:pt x="46391" y="38790"/>
                        <a:pt x="51206" y="40234"/>
                      </a:cubicBezTo>
                      <a:cubicBezTo>
                        <a:pt x="58592" y="42450"/>
                        <a:pt x="73152" y="47549"/>
                        <a:pt x="73152" y="47549"/>
                      </a:cubicBezTo>
                      <a:cubicBezTo>
                        <a:pt x="99286" y="86752"/>
                        <a:pt x="58590" y="27260"/>
                        <a:pt x="91440" y="69495"/>
                      </a:cubicBezTo>
                      <a:cubicBezTo>
                        <a:pt x="98494" y="78564"/>
                        <a:pt x="103576" y="91399"/>
                        <a:pt x="113385" y="98756"/>
                      </a:cubicBezTo>
                      <a:cubicBezTo>
                        <a:pt x="131512" y="112351"/>
                        <a:pt x="133893" y="109466"/>
                        <a:pt x="146304" y="124359"/>
                      </a:cubicBezTo>
                      <a:cubicBezTo>
                        <a:pt x="149118" y="127736"/>
                        <a:pt x="151181" y="131674"/>
                        <a:pt x="153619" y="135332"/>
                      </a:cubicBezTo>
                      <a:lnTo>
                        <a:pt x="160934" y="157277"/>
                      </a:lnTo>
                      <a:lnTo>
                        <a:pt x="164592" y="168250"/>
                      </a:lnTo>
                      <a:cubicBezTo>
                        <a:pt x="165811" y="171908"/>
                        <a:pt x="166110" y="176015"/>
                        <a:pt x="168249" y="179223"/>
                      </a:cubicBezTo>
                      <a:cubicBezTo>
                        <a:pt x="170687" y="182881"/>
                        <a:pt x="172818" y="186763"/>
                        <a:pt x="175564" y="190196"/>
                      </a:cubicBezTo>
                      <a:cubicBezTo>
                        <a:pt x="177718" y="192889"/>
                        <a:pt x="180726" y="194818"/>
                        <a:pt x="182880" y="197511"/>
                      </a:cubicBezTo>
                      <a:cubicBezTo>
                        <a:pt x="185626" y="200944"/>
                        <a:pt x="187087" y="205376"/>
                        <a:pt x="190195" y="208484"/>
                      </a:cubicBezTo>
                      <a:cubicBezTo>
                        <a:pt x="202182" y="220471"/>
                        <a:pt x="201168" y="210295"/>
                        <a:pt x="201168" y="219456"/>
                      </a:cubicBezTo>
                    </a:path>
                  </a:pathLst>
                </a:custGeom>
                <a:no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A8020198-DC97-049C-82C2-18D7422C3B43}"/>
                    </a:ext>
                  </a:extLst>
                </p:cNvPr>
                <p:cNvGrpSpPr/>
                <p:nvPr/>
              </p:nvGrpSpPr>
              <p:grpSpPr>
                <a:xfrm>
                  <a:off x="1353256" y="4087706"/>
                  <a:ext cx="235636" cy="250197"/>
                  <a:chOff x="1493101" y="3993266"/>
                  <a:chExt cx="555618" cy="648948"/>
                </a:xfrm>
              </p:grpSpPr>
              <p:sp>
                <p:nvSpPr>
                  <p:cNvPr id="165" name="Freeform 164">
                    <a:extLst>
                      <a:ext uri="{FF2B5EF4-FFF2-40B4-BE49-F238E27FC236}">
                        <a16:creationId xmlns:a16="http://schemas.microsoft.com/office/drawing/2014/main" id="{80365DD5-5601-CDBB-D016-8C02A9CD0C5A}"/>
                      </a:ext>
                    </a:extLst>
                  </p:cNvPr>
                  <p:cNvSpPr/>
                  <p:nvPr/>
                </p:nvSpPr>
                <p:spPr>
                  <a:xfrm>
                    <a:off x="1493101" y="3993266"/>
                    <a:ext cx="300975" cy="601883"/>
                  </a:xfrm>
                  <a:custGeom>
                    <a:avLst/>
                    <a:gdLst>
                      <a:gd name="connsiteX0" fmla="*/ 300975 w 300975"/>
                      <a:gd name="connsiteY0" fmla="*/ 0 h 601883"/>
                      <a:gd name="connsiteX1" fmla="*/ 219952 w 300975"/>
                      <a:gd name="connsiteY1" fmla="*/ 57873 h 601883"/>
                      <a:gd name="connsiteX2" fmla="*/ 196803 w 300975"/>
                      <a:gd name="connsiteY2" fmla="*/ 81023 h 601883"/>
                      <a:gd name="connsiteX3" fmla="*/ 208377 w 300975"/>
                      <a:gd name="connsiteY3" fmla="*/ 138896 h 601883"/>
                      <a:gd name="connsiteX4" fmla="*/ 196803 w 300975"/>
                      <a:gd name="connsiteY4" fmla="*/ 231493 h 601883"/>
                      <a:gd name="connsiteX5" fmla="*/ 104205 w 300975"/>
                      <a:gd name="connsiteY5" fmla="*/ 312516 h 601883"/>
                      <a:gd name="connsiteX6" fmla="*/ 92631 w 300975"/>
                      <a:gd name="connsiteY6" fmla="*/ 347240 h 601883"/>
                      <a:gd name="connsiteX7" fmla="*/ 115780 w 300975"/>
                      <a:gd name="connsiteY7" fmla="*/ 370390 h 601883"/>
                      <a:gd name="connsiteX8" fmla="*/ 138929 w 300975"/>
                      <a:gd name="connsiteY8" fmla="*/ 405114 h 601883"/>
                      <a:gd name="connsiteX9" fmla="*/ 127355 w 300975"/>
                      <a:gd name="connsiteY9" fmla="*/ 462987 h 601883"/>
                      <a:gd name="connsiteX10" fmla="*/ 57907 w 300975"/>
                      <a:gd name="connsiteY10" fmla="*/ 486137 h 601883"/>
                      <a:gd name="connsiteX11" fmla="*/ 11608 w 300975"/>
                      <a:gd name="connsiteY11" fmla="*/ 578734 h 601883"/>
                      <a:gd name="connsiteX12" fmla="*/ 23183 w 300975"/>
                      <a:gd name="connsiteY12" fmla="*/ 601883 h 601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00975" h="601883">
                        <a:moveTo>
                          <a:pt x="300975" y="0"/>
                        </a:moveTo>
                        <a:cubicBezTo>
                          <a:pt x="273967" y="19291"/>
                          <a:pt x="246150" y="37496"/>
                          <a:pt x="219952" y="57873"/>
                        </a:cubicBezTo>
                        <a:cubicBezTo>
                          <a:pt x="211338" y="64573"/>
                          <a:pt x="198346" y="70220"/>
                          <a:pt x="196803" y="81023"/>
                        </a:cubicBezTo>
                        <a:cubicBezTo>
                          <a:pt x="194021" y="100498"/>
                          <a:pt x="204519" y="119605"/>
                          <a:pt x="208377" y="138896"/>
                        </a:cubicBezTo>
                        <a:cubicBezTo>
                          <a:pt x="204519" y="169762"/>
                          <a:pt x="209838" y="203250"/>
                          <a:pt x="196803" y="231493"/>
                        </a:cubicBezTo>
                        <a:cubicBezTo>
                          <a:pt x="181756" y="264095"/>
                          <a:pt x="134776" y="292135"/>
                          <a:pt x="104205" y="312516"/>
                        </a:cubicBezTo>
                        <a:cubicBezTo>
                          <a:pt x="100347" y="324091"/>
                          <a:pt x="90238" y="335276"/>
                          <a:pt x="92631" y="347240"/>
                        </a:cubicBezTo>
                        <a:cubicBezTo>
                          <a:pt x="94771" y="357941"/>
                          <a:pt x="108963" y="361868"/>
                          <a:pt x="115780" y="370390"/>
                        </a:cubicBezTo>
                        <a:cubicBezTo>
                          <a:pt x="124470" y="381253"/>
                          <a:pt x="131213" y="393539"/>
                          <a:pt x="138929" y="405114"/>
                        </a:cubicBezTo>
                        <a:cubicBezTo>
                          <a:pt x="135071" y="424405"/>
                          <a:pt x="141266" y="449076"/>
                          <a:pt x="127355" y="462987"/>
                        </a:cubicBezTo>
                        <a:cubicBezTo>
                          <a:pt x="110101" y="480242"/>
                          <a:pt x="57907" y="486137"/>
                          <a:pt x="57907" y="486137"/>
                        </a:cubicBezTo>
                        <a:cubicBezTo>
                          <a:pt x="-2141" y="546184"/>
                          <a:pt x="-11481" y="521014"/>
                          <a:pt x="11608" y="578734"/>
                        </a:cubicBezTo>
                        <a:cubicBezTo>
                          <a:pt x="14812" y="586744"/>
                          <a:pt x="19325" y="594167"/>
                          <a:pt x="23183" y="601883"/>
                        </a:cubicBezTo>
                      </a:path>
                    </a:pathLst>
                  </a:custGeom>
                  <a:solidFill>
                    <a:srgbClr val="C00000"/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66" name="Freeform 165">
                    <a:extLst>
                      <a:ext uri="{FF2B5EF4-FFF2-40B4-BE49-F238E27FC236}">
                        <a16:creationId xmlns:a16="http://schemas.microsoft.com/office/drawing/2014/main" id="{53AC598F-F0E1-82C1-0A69-127F5DC8F8B5}"/>
                      </a:ext>
                    </a:extLst>
                  </p:cNvPr>
                  <p:cNvSpPr/>
                  <p:nvPr/>
                </p:nvSpPr>
                <p:spPr>
                  <a:xfrm>
                    <a:off x="1632030" y="4051139"/>
                    <a:ext cx="231494" cy="591075"/>
                  </a:xfrm>
                  <a:custGeom>
                    <a:avLst/>
                    <a:gdLst>
                      <a:gd name="connsiteX0" fmla="*/ 231494 w 231494"/>
                      <a:gd name="connsiteY0" fmla="*/ 0 h 591075"/>
                      <a:gd name="connsiteX1" fmla="*/ 219919 w 231494"/>
                      <a:gd name="connsiteY1" fmla="*/ 81023 h 591075"/>
                      <a:gd name="connsiteX2" fmla="*/ 185195 w 231494"/>
                      <a:gd name="connsiteY2" fmla="*/ 115747 h 591075"/>
                      <a:gd name="connsiteX3" fmla="*/ 162046 w 231494"/>
                      <a:gd name="connsiteY3" fmla="*/ 150471 h 591075"/>
                      <a:gd name="connsiteX4" fmla="*/ 173621 w 231494"/>
                      <a:gd name="connsiteY4" fmla="*/ 231494 h 591075"/>
                      <a:gd name="connsiteX5" fmla="*/ 162046 w 231494"/>
                      <a:gd name="connsiteY5" fmla="*/ 289367 h 591075"/>
                      <a:gd name="connsiteX6" fmla="*/ 81023 w 231494"/>
                      <a:gd name="connsiteY6" fmla="*/ 358815 h 591075"/>
                      <a:gd name="connsiteX7" fmla="*/ 57874 w 231494"/>
                      <a:gd name="connsiteY7" fmla="*/ 428264 h 591075"/>
                      <a:gd name="connsiteX8" fmla="*/ 11575 w 231494"/>
                      <a:gd name="connsiteY8" fmla="*/ 590309 h 591075"/>
                      <a:gd name="connsiteX9" fmla="*/ 0 w 231494"/>
                      <a:gd name="connsiteY9" fmla="*/ 590309 h 59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1494" h="591075">
                        <a:moveTo>
                          <a:pt x="231494" y="0"/>
                        </a:moveTo>
                        <a:cubicBezTo>
                          <a:pt x="227636" y="27008"/>
                          <a:pt x="230051" y="55692"/>
                          <a:pt x="219919" y="81023"/>
                        </a:cubicBezTo>
                        <a:cubicBezTo>
                          <a:pt x="213840" y="96221"/>
                          <a:pt x="195674" y="103172"/>
                          <a:pt x="185195" y="115747"/>
                        </a:cubicBezTo>
                        <a:cubicBezTo>
                          <a:pt x="176289" y="126434"/>
                          <a:pt x="169762" y="138896"/>
                          <a:pt x="162046" y="150471"/>
                        </a:cubicBezTo>
                        <a:cubicBezTo>
                          <a:pt x="165904" y="177479"/>
                          <a:pt x="173621" y="204212"/>
                          <a:pt x="173621" y="231494"/>
                        </a:cubicBezTo>
                        <a:cubicBezTo>
                          <a:pt x="173621" y="251167"/>
                          <a:pt x="171600" y="272170"/>
                          <a:pt x="162046" y="289367"/>
                        </a:cubicBezTo>
                        <a:cubicBezTo>
                          <a:pt x="145535" y="319087"/>
                          <a:pt x="108652" y="340396"/>
                          <a:pt x="81023" y="358815"/>
                        </a:cubicBezTo>
                        <a:cubicBezTo>
                          <a:pt x="73307" y="381965"/>
                          <a:pt x="59901" y="403946"/>
                          <a:pt x="57874" y="428264"/>
                        </a:cubicBezTo>
                        <a:cubicBezTo>
                          <a:pt x="48696" y="538401"/>
                          <a:pt x="83892" y="554151"/>
                          <a:pt x="11575" y="590309"/>
                        </a:cubicBezTo>
                        <a:cubicBezTo>
                          <a:pt x="8124" y="592034"/>
                          <a:pt x="3858" y="590309"/>
                          <a:pt x="0" y="590309"/>
                        </a:cubicBezTo>
                      </a:path>
                    </a:pathLst>
                  </a:custGeom>
                  <a:solidFill>
                    <a:srgbClr val="C00000"/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67" name="Freeform 166">
                    <a:extLst>
                      <a:ext uri="{FF2B5EF4-FFF2-40B4-BE49-F238E27FC236}">
                        <a16:creationId xmlns:a16="http://schemas.microsoft.com/office/drawing/2014/main" id="{C7D9D38A-59D3-4588-C275-4986B2FADF02}"/>
                      </a:ext>
                    </a:extLst>
                  </p:cNvPr>
                  <p:cNvSpPr/>
                  <p:nvPr/>
                </p:nvSpPr>
                <p:spPr>
                  <a:xfrm>
                    <a:off x="1817225" y="4120587"/>
                    <a:ext cx="127322" cy="474562"/>
                  </a:xfrm>
                  <a:custGeom>
                    <a:avLst/>
                    <a:gdLst>
                      <a:gd name="connsiteX0" fmla="*/ 127322 w 127322"/>
                      <a:gd name="connsiteY0" fmla="*/ 0 h 474562"/>
                      <a:gd name="connsiteX1" fmla="*/ 115747 w 127322"/>
                      <a:gd name="connsiteY1" fmla="*/ 92598 h 474562"/>
                      <a:gd name="connsiteX2" fmla="*/ 81023 w 127322"/>
                      <a:gd name="connsiteY2" fmla="*/ 115747 h 474562"/>
                      <a:gd name="connsiteX3" fmla="*/ 57874 w 127322"/>
                      <a:gd name="connsiteY3" fmla="*/ 138897 h 474562"/>
                      <a:gd name="connsiteX4" fmla="*/ 46299 w 127322"/>
                      <a:gd name="connsiteY4" fmla="*/ 173621 h 474562"/>
                      <a:gd name="connsiteX5" fmla="*/ 46299 w 127322"/>
                      <a:gd name="connsiteY5" fmla="*/ 335666 h 474562"/>
                      <a:gd name="connsiteX6" fmla="*/ 0 w 127322"/>
                      <a:gd name="connsiteY6" fmla="*/ 381965 h 474562"/>
                      <a:gd name="connsiteX7" fmla="*/ 11575 w 127322"/>
                      <a:gd name="connsiteY7" fmla="*/ 428264 h 474562"/>
                      <a:gd name="connsiteX8" fmla="*/ 57874 w 127322"/>
                      <a:gd name="connsiteY8" fmla="*/ 474562 h 474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7322" h="474562">
                        <a:moveTo>
                          <a:pt x="127322" y="0"/>
                        </a:moveTo>
                        <a:cubicBezTo>
                          <a:pt x="123464" y="30866"/>
                          <a:pt x="127300" y="63717"/>
                          <a:pt x="115747" y="92598"/>
                        </a:cubicBezTo>
                        <a:cubicBezTo>
                          <a:pt x="110581" y="105514"/>
                          <a:pt x="91886" y="107057"/>
                          <a:pt x="81023" y="115747"/>
                        </a:cubicBezTo>
                        <a:cubicBezTo>
                          <a:pt x="72502" y="122564"/>
                          <a:pt x="65590" y="131180"/>
                          <a:pt x="57874" y="138897"/>
                        </a:cubicBezTo>
                        <a:cubicBezTo>
                          <a:pt x="54016" y="150472"/>
                          <a:pt x="46299" y="161420"/>
                          <a:pt x="46299" y="173621"/>
                        </a:cubicBezTo>
                        <a:cubicBezTo>
                          <a:pt x="46299" y="264122"/>
                          <a:pt x="92772" y="214839"/>
                          <a:pt x="46299" y="335666"/>
                        </a:cubicBezTo>
                        <a:cubicBezTo>
                          <a:pt x="38464" y="356037"/>
                          <a:pt x="0" y="381965"/>
                          <a:pt x="0" y="381965"/>
                        </a:cubicBezTo>
                        <a:cubicBezTo>
                          <a:pt x="3858" y="397398"/>
                          <a:pt x="3682" y="414452"/>
                          <a:pt x="11575" y="428264"/>
                        </a:cubicBezTo>
                        <a:cubicBezTo>
                          <a:pt x="11579" y="428272"/>
                          <a:pt x="47583" y="464272"/>
                          <a:pt x="57874" y="474562"/>
                        </a:cubicBezTo>
                      </a:path>
                    </a:pathLst>
                  </a:custGeom>
                  <a:solidFill>
                    <a:srgbClr val="C00000"/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68" name="Freeform 167">
                    <a:extLst>
                      <a:ext uri="{FF2B5EF4-FFF2-40B4-BE49-F238E27FC236}">
                        <a16:creationId xmlns:a16="http://schemas.microsoft.com/office/drawing/2014/main" id="{85BC0F54-3E71-2A61-4B03-9589F1A1C058}"/>
                      </a:ext>
                    </a:extLst>
                  </p:cNvPr>
                  <p:cNvSpPr/>
                  <p:nvPr/>
                </p:nvSpPr>
                <p:spPr>
                  <a:xfrm>
                    <a:off x="1942974" y="4166886"/>
                    <a:ext cx="105745" cy="451413"/>
                  </a:xfrm>
                  <a:custGeom>
                    <a:avLst/>
                    <a:gdLst>
                      <a:gd name="connsiteX0" fmla="*/ 105745 w 105745"/>
                      <a:gd name="connsiteY0" fmla="*/ 0 h 451413"/>
                      <a:gd name="connsiteX1" fmla="*/ 82596 w 105745"/>
                      <a:gd name="connsiteY1" fmla="*/ 81023 h 451413"/>
                      <a:gd name="connsiteX2" fmla="*/ 47872 w 105745"/>
                      <a:gd name="connsiteY2" fmla="*/ 92598 h 451413"/>
                      <a:gd name="connsiteX3" fmla="*/ 36297 w 105745"/>
                      <a:gd name="connsiteY3" fmla="*/ 127322 h 451413"/>
                      <a:gd name="connsiteX4" fmla="*/ 24722 w 105745"/>
                      <a:gd name="connsiteY4" fmla="*/ 219919 h 451413"/>
                      <a:gd name="connsiteX5" fmla="*/ 1573 w 105745"/>
                      <a:gd name="connsiteY5" fmla="*/ 254643 h 451413"/>
                      <a:gd name="connsiteX6" fmla="*/ 47872 w 105745"/>
                      <a:gd name="connsiteY6" fmla="*/ 335666 h 451413"/>
                      <a:gd name="connsiteX7" fmla="*/ 36297 w 105745"/>
                      <a:gd name="connsiteY7" fmla="*/ 428263 h 451413"/>
                      <a:gd name="connsiteX8" fmla="*/ 13148 w 105745"/>
                      <a:gd name="connsiteY8" fmla="*/ 451413 h 451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5745" h="451413">
                        <a:moveTo>
                          <a:pt x="105745" y="0"/>
                        </a:moveTo>
                        <a:cubicBezTo>
                          <a:pt x="98029" y="27008"/>
                          <a:pt x="97483" y="57204"/>
                          <a:pt x="82596" y="81023"/>
                        </a:cubicBezTo>
                        <a:cubicBezTo>
                          <a:pt x="76130" y="91369"/>
                          <a:pt x="56499" y="83971"/>
                          <a:pt x="47872" y="92598"/>
                        </a:cubicBezTo>
                        <a:cubicBezTo>
                          <a:pt x="39245" y="101225"/>
                          <a:pt x="40155" y="115747"/>
                          <a:pt x="36297" y="127322"/>
                        </a:cubicBezTo>
                        <a:cubicBezTo>
                          <a:pt x="32439" y="158188"/>
                          <a:pt x="32907" y="189909"/>
                          <a:pt x="24722" y="219919"/>
                        </a:cubicBezTo>
                        <a:cubicBezTo>
                          <a:pt x="21062" y="233340"/>
                          <a:pt x="3298" y="240839"/>
                          <a:pt x="1573" y="254643"/>
                        </a:cubicBezTo>
                        <a:cubicBezTo>
                          <a:pt x="-5578" y="311855"/>
                          <a:pt x="11949" y="311718"/>
                          <a:pt x="47872" y="335666"/>
                        </a:cubicBezTo>
                        <a:cubicBezTo>
                          <a:pt x="44014" y="366532"/>
                          <a:pt x="45235" y="398469"/>
                          <a:pt x="36297" y="428263"/>
                        </a:cubicBezTo>
                        <a:cubicBezTo>
                          <a:pt x="33161" y="438716"/>
                          <a:pt x="13148" y="451413"/>
                          <a:pt x="13148" y="451413"/>
                        </a:cubicBezTo>
                      </a:path>
                    </a:pathLst>
                  </a:custGeom>
                  <a:solidFill>
                    <a:srgbClr val="C00000"/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E3C8A367-20E5-A79C-96FA-F5170A6268A7}"/>
                    </a:ext>
                  </a:extLst>
                </p:cNvPr>
                <p:cNvGrpSpPr/>
                <p:nvPr/>
              </p:nvGrpSpPr>
              <p:grpSpPr>
                <a:xfrm rot="19916314">
                  <a:off x="1713804" y="4103276"/>
                  <a:ext cx="235636" cy="250197"/>
                  <a:chOff x="1493101" y="3993266"/>
                  <a:chExt cx="555618" cy="648948"/>
                </a:xfrm>
              </p:grpSpPr>
              <p:sp>
                <p:nvSpPr>
                  <p:cNvPr id="161" name="Freeform 160">
                    <a:extLst>
                      <a:ext uri="{FF2B5EF4-FFF2-40B4-BE49-F238E27FC236}">
                        <a16:creationId xmlns:a16="http://schemas.microsoft.com/office/drawing/2014/main" id="{DA518F96-CF57-B6EE-5BAD-A4D473FD8CD0}"/>
                      </a:ext>
                    </a:extLst>
                  </p:cNvPr>
                  <p:cNvSpPr/>
                  <p:nvPr/>
                </p:nvSpPr>
                <p:spPr>
                  <a:xfrm>
                    <a:off x="1493101" y="3993266"/>
                    <a:ext cx="300975" cy="601883"/>
                  </a:xfrm>
                  <a:custGeom>
                    <a:avLst/>
                    <a:gdLst>
                      <a:gd name="connsiteX0" fmla="*/ 300975 w 300975"/>
                      <a:gd name="connsiteY0" fmla="*/ 0 h 601883"/>
                      <a:gd name="connsiteX1" fmla="*/ 219952 w 300975"/>
                      <a:gd name="connsiteY1" fmla="*/ 57873 h 601883"/>
                      <a:gd name="connsiteX2" fmla="*/ 196803 w 300975"/>
                      <a:gd name="connsiteY2" fmla="*/ 81023 h 601883"/>
                      <a:gd name="connsiteX3" fmla="*/ 208377 w 300975"/>
                      <a:gd name="connsiteY3" fmla="*/ 138896 h 601883"/>
                      <a:gd name="connsiteX4" fmla="*/ 196803 w 300975"/>
                      <a:gd name="connsiteY4" fmla="*/ 231493 h 601883"/>
                      <a:gd name="connsiteX5" fmla="*/ 104205 w 300975"/>
                      <a:gd name="connsiteY5" fmla="*/ 312516 h 601883"/>
                      <a:gd name="connsiteX6" fmla="*/ 92631 w 300975"/>
                      <a:gd name="connsiteY6" fmla="*/ 347240 h 601883"/>
                      <a:gd name="connsiteX7" fmla="*/ 115780 w 300975"/>
                      <a:gd name="connsiteY7" fmla="*/ 370390 h 601883"/>
                      <a:gd name="connsiteX8" fmla="*/ 138929 w 300975"/>
                      <a:gd name="connsiteY8" fmla="*/ 405114 h 601883"/>
                      <a:gd name="connsiteX9" fmla="*/ 127355 w 300975"/>
                      <a:gd name="connsiteY9" fmla="*/ 462987 h 601883"/>
                      <a:gd name="connsiteX10" fmla="*/ 57907 w 300975"/>
                      <a:gd name="connsiteY10" fmla="*/ 486137 h 601883"/>
                      <a:gd name="connsiteX11" fmla="*/ 11608 w 300975"/>
                      <a:gd name="connsiteY11" fmla="*/ 578734 h 601883"/>
                      <a:gd name="connsiteX12" fmla="*/ 23183 w 300975"/>
                      <a:gd name="connsiteY12" fmla="*/ 601883 h 601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00975" h="601883">
                        <a:moveTo>
                          <a:pt x="300975" y="0"/>
                        </a:moveTo>
                        <a:cubicBezTo>
                          <a:pt x="273967" y="19291"/>
                          <a:pt x="246150" y="37496"/>
                          <a:pt x="219952" y="57873"/>
                        </a:cubicBezTo>
                        <a:cubicBezTo>
                          <a:pt x="211338" y="64573"/>
                          <a:pt x="198346" y="70220"/>
                          <a:pt x="196803" y="81023"/>
                        </a:cubicBezTo>
                        <a:cubicBezTo>
                          <a:pt x="194021" y="100498"/>
                          <a:pt x="204519" y="119605"/>
                          <a:pt x="208377" y="138896"/>
                        </a:cubicBezTo>
                        <a:cubicBezTo>
                          <a:pt x="204519" y="169762"/>
                          <a:pt x="209838" y="203250"/>
                          <a:pt x="196803" y="231493"/>
                        </a:cubicBezTo>
                        <a:cubicBezTo>
                          <a:pt x="181756" y="264095"/>
                          <a:pt x="134776" y="292135"/>
                          <a:pt x="104205" y="312516"/>
                        </a:cubicBezTo>
                        <a:cubicBezTo>
                          <a:pt x="100347" y="324091"/>
                          <a:pt x="90238" y="335276"/>
                          <a:pt x="92631" y="347240"/>
                        </a:cubicBezTo>
                        <a:cubicBezTo>
                          <a:pt x="94771" y="357941"/>
                          <a:pt x="108963" y="361868"/>
                          <a:pt x="115780" y="370390"/>
                        </a:cubicBezTo>
                        <a:cubicBezTo>
                          <a:pt x="124470" y="381253"/>
                          <a:pt x="131213" y="393539"/>
                          <a:pt x="138929" y="405114"/>
                        </a:cubicBezTo>
                        <a:cubicBezTo>
                          <a:pt x="135071" y="424405"/>
                          <a:pt x="141266" y="449076"/>
                          <a:pt x="127355" y="462987"/>
                        </a:cubicBezTo>
                        <a:cubicBezTo>
                          <a:pt x="110101" y="480242"/>
                          <a:pt x="57907" y="486137"/>
                          <a:pt x="57907" y="486137"/>
                        </a:cubicBezTo>
                        <a:cubicBezTo>
                          <a:pt x="-2141" y="546184"/>
                          <a:pt x="-11481" y="521014"/>
                          <a:pt x="11608" y="578734"/>
                        </a:cubicBezTo>
                        <a:cubicBezTo>
                          <a:pt x="14812" y="586744"/>
                          <a:pt x="19325" y="594167"/>
                          <a:pt x="23183" y="601883"/>
                        </a:cubicBezTo>
                      </a:path>
                    </a:pathLst>
                  </a:custGeom>
                  <a:solidFill>
                    <a:srgbClr val="C00000"/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62" name="Freeform 161">
                    <a:extLst>
                      <a:ext uri="{FF2B5EF4-FFF2-40B4-BE49-F238E27FC236}">
                        <a16:creationId xmlns:a16="http://schemas.microsoft.com/office/drawing/2014/main" id="{9FEEA8FC-622F-C4B2-A90D-8999FD47EDFC}"/>
                      </a:ext>
                    </a:extLst>
                  </p:cNvPr>
                  <p:cNvSpPr/>
                  <p:nvPr/>
                </p:nvSpPr>
                <p:spPr>
                  <a:xfrm>
                    <a:off x="1632030" y="4051139"/>
                    <a:ext cx="231494" cy="591075"/>
                  </a:xfrm>
                  <a:custGeom>
                    <a:avLst/>
                    <a:gdLst>
                      <a:gd name="connsiteX0" fmla="*/ 231494 w 231494"/>
                      <a:gd name="connsiteY0" fmla="*/ 0 h 591075"/>
                      <a:gd name="connsiteX1" fmla="*/ 219919 w 231494"/>
                      <a:gd name="connsiteY1" fmla="*/ 81023 h 591075"/>
                      <a:gd name="connsiteX2" fmla="*/ 185195 w 231494"/>
                      <a:gd name="connsiteY2" fmla="*/ 115747 h 591075"/>
                      <a:gd name="connsiteX3" fmla="*/ 162046 w 231494"/>
                      <a:gd name="connsiteY3" fmla="*/ 150471 h 591075"/>
                      <a:gd name="connsiteX4" fmla="*/ 173621 w 231494"/>
                      <a:gd name="connsiteY4" fmla="*/ 231494 h 591075"/>
                      <a:gd name="connsiteX5" fmla="*/ 162046 w 231494"/>
                      <a:gd name="connsiteY5" fmla="*/ 289367 h 591075"/>
                      <a:gd name="connsiteX6" fmla="*/ 81023 w 231494"/>
                      <a:gd name="connsiteY6" fmla="*/ 358815 h 591075"/>
                      <a:gd name="connsiteX7" fmla="*/ 57874 w 231494"/>
                      <a:gd name="connsiteY7" fmla="*/ 428264 h 591075"/>
                      <a:gd name="connsiteX8" fmla="*/ 11575 w 231494"/>
                      <a:gd name="connsiteY8" fmla="*/ 590309 h 591075"/>
                      <a:gd name="connsiteX9" fmla="*/ 0 w 231494"/>
                      <a:gd name="connsiteY9" fmla="*/ 590309 h 59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1494" h="591075">
                        <a:moveTo>
                          <a:pt x="231494" y="0"/>
                        </a:moveTo>
                        <a:cubicBezTo>
                          <a:pt x="227636" y="27008"/>
                          <a:pt x="230051" y="55692"/>
                          <a:pt x="219919" y="81023"/>
                        </a:cubicBezTo>
                        <a:cubicBezTo>
                          <a:pt x="213840" y="96221"/>
                          <a:pt x="195674" y="103172"/>
                          <a:pt x="185195" y="115747"/>
                        </a:cubicBezTo>
                        <a:cubicBezTo>
                          <a:pt x="176289" y="126434"/>
                          <a:pt x="169762" y="138896"/>
                          <a:pt x="162046" y="150471"/>
                        </a:cubicBezTo>
                        <a:cubicBezTo>
                          <a:pt x="165904" y="177479"/>
                          <a:pt x="173621" y="204212"/>
                          <a:pt x="173621" y="231494"/>
                        </a:cubicBezTo>
                        <a:cubicBezTo>
                          <a:pt x="173621" y="251167"/>
                          <a:pt x="171600" y="272170"/>
                          <a:pt x="162046" y="289367"/>
                        </a:cubicBezTo>
                        <a:cubicBezTo>
                          <a:pt x="145535" y="319087"/>
                          <a:pt x="108652" y="340396"/>
                          <a:pt x="81023" y="358815"/>
                        </a:cubicBezTo>
                        <a:cubicBezTo>
                          <a:pt x="73307" y="381965"/>
                          <a:pt x="59901" y="403946"/>
                          <a:pt x="57874" y="428264"/>
                        </a:cubicBezTo>
                        <a:cubicBezTo>
                          <a:pt x="48696" y="538401"/>
                          <a:pt x="83892" y="554151"/>
                          <a:pt x="11575" y="590309"/>
                        </a:cubicBezTo>
                        <a:cubicBezTo>
                          <a:pt x="8124" y="592034"/>
                          <a:pt x="3858" y="590309"/>
                          <a:pt x="0" y="590309"/>
                        </a:cubicBezTo>
                      </a:path>
                    </a:pathLst>
                  </a:custGeom>
                  <a:solidFill>
                    <a:srgbClr val="C00000"/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63" name="Freeform 162">
                    <a:extLst>
                      <a:ext uri="{FF2B5EF4-FFF2-40B4-BE49-F238E27FC236}">
                        <a16:creationId xmlns:a16="http://schemas.microsoft.com/office/drawing/2014/main" id="{A4AB8276-1869-F025-E6E6-2E2A62728050}"/>
                      </a:ext>
                    </a:extLst>
                  </p:cNvPr>
                  <p:cNvSpPr/>
                  <p:nvPr/>
                </p:nvSpPr>
                <p:spPr>
                  <a:xfrm>
                    <a:off x="1817225" y="4120587"/>
                    <a:ext cx="127322" cy="474562"/>
                  </a:xfrm>
                  <a:custGeom>
                    <a:avLst/>
                    <a:gdLst>
                      <a:gd name="connsiteX0" fmla="*/ 127322 w 127322"/>
                      <a:gd name="connsiteY0" fmla="*/ 0 h 474562"/>
                      <a:gd name="connsiteX1" fmla="*/ 115747 w 127322"/>
                      <a:gd name="connsiteY1" fmla="*/ 92598 h 474562"/>
                      <a:gd name="connsiteX2" fmla="*/ 81023 w 127322"/>
                      <a:gd name="connsiteY2" fmla="*/ 115747 h 474562"/>
                      <a:gd name="connsiteX3" fmla="*/ 57874 w 127322"/>
                      <a:gd name="connsiteY3" fmla="*/ 138897 h 474562"/>
                      <a:gd name="connsiteX4" fmla="*/ 46299 w 127322"/>
                      <a:gd name="connsiteY4" fmla="*/ 173621 h 474562"/>
                      <a:gd name="connsiteX5" fmla="*/ 46299 w 127322"/>
                      <a:gd name="connsiteY5" fmla="*/ 335666 h 474562"/>
                      <a:gd name="connsiteX6" fmla="*/ 0 w 127322"/>
                      <a:gd name="connsiteY6" fmla="*/ 381965 h 474562"/>
                      <a:gd name="connsiteX7" fmla="*/ 11575 w 127322"/>
                      <a:gd name="connsiteY7" fmla="*/ 428264 h 474562"/>
                      <a:gd name="connsiteX8" fmla="*/ 57874 w 127322"/>
                      <a:gd name="connsiteY8" fmla="*/ 474562 h 474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7322" h="474562">
                        <a:moveTo>
                          <a:pt x="127322" y="0"/>
                        </a:moveTo>
                        <a:cubicBezTo>
                          <a:pt x="123464" y="30866"/>
                          <a:pt x="127300" y="63717"/>
                          <a:pt x="115747" y="92598"/>
                        </a:cubicBezTo>
                        <a:cubicBezTo>
                          <a:pt x="110581" y="105514"/>
                          <a:pt x="91886" y="107057"/>
                          <a:pt x="81023" y="115747"/>
                        </a:cubicBezTo>
                        <a:cubicBezTo>
                          <a:pt x="72502" y="122564"/>
                          <a:pt x="65590" y="131180"/>
                          <a:pt x="57874" y="138897"/>
                        </a:cubicBezTo>
                        <a:cubicBezTo>
                          <a:pt x="54016" y="150472"/>
                          <a:pt x="46299" y="161420"/>
                          <a:pt x="46299" y="173621"/>
                        </a:cubicBezTo>
                        <a:cubicBezTo>
                          <a:pt x="46299" y="264122"/>
                          <a:pt x="92772" y="214839"/>
                          <a:pt x="46299" y="335666"/>
                        </a:cubicBezTo>
                        <a:cubicBezTo>
                          <a:pt x="38464" y="356037"/>
                          <a:pt x="0" y="381965"/>
                          <a:pt x="0" y="381965"/>
                        </a:cubicBezTo>
                        <a:cubicBezTo>
                          <a:pt x="3858" y="397398"/>
                          <a:pt x="3682" y="414452"/>
                          <a:pt x="11575" y="428264"/>
                        </a:cubicBezTo>
                        <a:cubicBezTo>
                          <a:pt x="11579" y="428272"/>
                          <a:pt x="47583" y="464272"/>
                          <a:pt x="57874" y="474562"/>
                        </a:cubicBezTo>
                      </a:path>
                    </a:pathLst>
                  </a:custGeom>
                  <a:solidFill>
                    <a:srgbClr val="C00000"/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64" name="Freeform 163">
                    <a:extLst>
                      <a:ext uri="{FF2B5EF4-FFF2-40B4-BE49-F238E27FC236}">
                        <a16:creationId xmlns:a16="http://schemas.microsoft.com/office/drawing/2014/main" id="{5EC03D5F-16DC-4EA2-BE40-BEC27FA41F49}"/>
                      </a:ext>
                    </a:extLst>
                  </p:cNvPr>
                  <p:cNvSpPr/>
                  <p:nvPr/>
                </p:nvSpPr>
                <p:spPr>
                  <a:xfrm>
                    <a:off x="1942974" y="4166886"/>
                    <a:ext cx="105745" cy="451413"/>
                  </a:xfrm>
                  <a:custGeom>
                    <a:avLst/>
                    <a:gdLst>
                      <a:gd name="connsiteX0" fmla="*/ 105745 w 105745"/>
                      <a:gd name="connsiteY0" fmla="*/ 0 h 451413"/>
                      <a:gd name="connsiteX1" fmla="*/ 82596 w 105745"/>
                      <a:gd name="connsiteY1" fmla="*/ 81023 h 451413"/>
                      <a:gd name="connsiteX2" fmla="*/ 47872 w 105745"/>
                      <a:gd name="connsiteY2" fmla="*/ 92598 h 451413"/>
                      <a:gd name="connsiteX3" fmla="*/ 36297 w 105745"/>
                      <a:gd name="connsiteY3" fmla="*/ 127322 h 451413"/>
                      <a:gd name="connsiteX4" fmla="*/ 24722 w 105745"/>
                      <a:gd name="connsiteY4" fmla="*/ 219919 h 451413"/>
                      <a:gd name="connsiteX5" fmla="*/ 1573 w 105745"/>
                      <a:gd name="connsiteY5" fmla="*/ 254643 h 451413"/>
                      <a:gd name="connsiteX6" fmla="*/ 47872 w 105745"/>
                      <a:gd name="connsiteY6" fmla="*/ 335666 h 451413"/>
                      <a:gd name="connsiteX7" fmla="*/ 36297 w 105745"/>
                      <a:gd name="connsiteY7" fmla="*/ 428263 h 451413"/>
                      <a:gd name="connsiteX8" fmla="*/ 13148 w 105745"/>
                      <a:gd name="connsiteY8" fmla="*/ 451413 h 451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5745" h="451413">
                        <a:moveTo>
                          <a:pt x="105745" y="0"/>
                        </a:moveTo>
                        <a:cubicBezTo>
                          <a:pt x="98029" y="27008"/>
                          <a:pt x="97483" y="57204"/>
                          <a:pt x="82596" y="81023"/>
                        </a:cubicBezTo>
                        <a:cubicBezTo>
                          <a:pt x="76130" y="91369"/>
                          <a:pt x="56499" y="83971"/>
                          <a:pt x="47872" y="92598"/>
                        </a:cubicBezTo>
                        <a:cubicBezTo>
                          <a:pt x="39245" y="101225"/>
                          <a:pt x="40155" y="115747"/>
                          <a:pt x="36297" y="127322"/>
                        </a:cubicBezTo>
                        <a:cubicBezTo>
                          <a:pt x="32439" y="158188"/>
                          <a:pt x="32907" y="189909"/>
                          <a:pt x="24722" y="219919"/>
                        </a:cubicBezTo>
                        <a:cubicBezTo>
                          <a:pt x="21062" y="233340"/>
                          <a:pt x="3298" y="240839"/>
                          <a:pt x="1573" y="254643"/>
                        </a:cubicBezTo>
                        <a:cubicBezTo>
                          <a:pt x="-5578" y="311855"/>
                          <a:pt x="11949" y="311718"/>
                          <a:pt x="47872" y="335666"/>
                        </a:cubicBezTo>
                        <a:cubicBezTo>
                          <a:pt x="44014" y="366532"/>
                          <a:pt x="45235" y="398469"/>
                          <a:pt x="36297" y="428263"/>
                        </a:cubicBezTo>
                        <a:cubicBezTo>
                          <a:pt x="33161" y="438716"/>
                          <a:pt x="13148" y="451413"/>
                          <a:pt x="13148" y="451413"/>
                        </a:cubicBezTo>
                      </a:path>
                    </a:pathLst>
                  </a:custGeom>
                  <a:solidFill>
                    <a:srgbClr val="C00000"/>
                  </a:solidFill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</p:grpSp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80969277-7A24-1395-E976-EF390F3D0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7639" t="9575" r="13603" b="11808"/>
              <a:stretch>
                <a:fillRect/>
              </a:stretch>
            </p:blipFill>
            <p:spPr>
              <a:xfrm>
                <a:off x="2826565" y="3365654"/>
                <a:ext cx="2366922" cy="1422926"/>
              </a:xfrm>
              <a:prstGeom prst="rect">
                <a:avLst/>
              </a:prstGeom>
            </p:spPr>
          </p:pic>
        </p:grp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D2EB9874-4B85-1EE9-DA8E-8B584DEAE0E2}"/>
              </a:ext>
            </a:extLst>
          </p:cNvPr>
          <p:cNvSpPr txBox="1"/>
          <p:nvPr/>
        </p:nvSpPr>
        <p:spPr>
          <a:xfrm>
            <a:off x="870616" y="2547395"/>
            <a:ext cx="4836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Helvetica" pitchFamily="2" charset="0"/>
              </a:rPr>
              <a:t>B) Atelectasis: </a:t>
            </a:r>
            <a:r>
              <a:rPr lang="en-US" sz="1400" dirty="0">
                <a:latin typeface="Helvetica" pitchFamily="2" charset="0"/>
              </a:rPr>
              <a:t>Lingu, RML, RUL &gt; others (OR 1.71-20.45)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4D7B6FF7-10C6-1D79-CFFC-068C5A0B12EF}"/>
              </a:ext>
            </a:extLst>
          </p:cNvPr>
          <p:cNvSpPr txBox="1"/>
          <p:nvPr/>
        </p:nvSpPr>
        <p:spPr>
          <a:xfrm>
            <a:off x="3043972" y="79152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latin typeface="Helvetica" pitchFamily="2" charset="0"/>
              </a:rPr>
              <a:t>RUL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74439EE-9471-27DB-3571-F822C2783A9B}"/>
              </a:ext>
            </a:extLst>
          </p:cNvPr>
          <p:cNvSpPr txBox="1"/>
          <p:nvPr/>
        </p:nvSpPr>
        <p:spPr>
          <a:xfrm>
            <a:off x="3436293" y="791521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latin typeface="Helvetica" pitchFamily="2" charset="0"/>
              </a:rPr>
              <a:t>RML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78131FD-65E7-8796-3686-E7FD35AF5AC0}"/>
              </a:ext>
            </a:extLst>
          </p:cNvPr>
          <p:cNvSpPr txBox="1"/>
          <p:nvPr/>
        </p:nvSpPr>
        <p:spPr>
          <a:xfrm>
            <a:off x="3846685" y="791521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latin typeface="Helvetica" pitchFamily="2" charset="0"/>
              </a:rPr>
              <a:t>RLL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D367ECA8-2A83-0CF5-7565-B439478FAAB0}"/>
              </a:ext>
            </a:extLst>
          </p:cNvPr>
          <p:cNvSpPr txBox="1"/>
          <p:nvPr/>
        </p:nvSpPr>
        <p:spPr>
          <a:xfrm>
            <a:off x="4623511" y="791521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latin typeface="Helvetica" pitchFamily="2" charset="0"/>
              </a:rPr>
              <a:t>Ling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9E308CF4-100F-4BFE-E4B5-5F05E4383975}"/>
              </a:ext>
            </a:extLst>
          </p:cNvPr>
          <p:cNvSpPr txBox="1"/>
          <p:nvPr/>
        </p:nvSpPr>
        <p:spPr>
          <a:xfrm>
            <a:off x="5012682" y="79152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latin typeface="Helvetica" pitchFamily="2" charset="0"/>
              </a:rPr>
              <a:t>LLL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4D9783E-A4B9-5FDC-CDA1-4189FF20D895}"/>
              </a:ext>
            </a:extLst>
          </p:cNvPr>
          <p:cNvSpPr txBox="1"/>
          <p:nvPr/>
        </p:nvSpPr>
        <p:spPr>
          <a:xfrm>
            <a:off x="4226099" y="791521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latin typeface="Helvetica" pitchFamily="2" charset="0"/>
              </a:rPr>
              <a:t>LUS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52625768-D26F-F3DA-229A-92B821A12EC0}"/>
              </a:ext>
            </a:extLst>
          </p:cNvPr>
          <p:cNvSpPr txBox="1"/>
          <p:nvPr/>
        </p:nvSpPr>
        <p:spPr>
          <a:xfrm>
            <a:off x="2331855" y="773353"/>
            <a:ext cx="809079" cy="307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latin typeface="Helvetica" pitchFamily="2" charset="0"/>
              </a:rPr>
              <a:t>Counts</a:t>
            </a:r>
          </a:p>
        </p:txBody>
      </p: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9B899823-ACB4-1AEA-70A8-6CE258F00F92}"/>
              </a:ext>
            </a:extLst>
          </p:cNvPr>
          <p:cNvGrpSpPr/>
          <p:nvPr/>
        </p:nvGrpSpPr>
        <p:grpSpPr>
          <a:xfrm>
            <a:off x="1151169" y="2831561"/>
            <a:ext cx="4275282" cy="1437641"/>
            <a:chOff x="1163044" y="2914686"/>
            <a:chExt cx="4275282" cy="1437641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FA299043-863B-E5F6-BB2B-92821E6BB63D}"/>
                </a:ext>
              </a:extLst>
            </p:cNvPr>
            <p:cNvSpPr txBox="1"/>
            <p:nvPr/>
          </p:nvSpPr>
          <p:spPr>
            <a:xfrm>
              <a:off x="2621876" y="3705641"/>
              <a:ext cx="482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Helvetica" pitchFamily="2" charset="0"/>
                </a:rPr>
                <a:t>100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96915DBA-EBFE-022B-4C77-1AD04B1649A8}"/>
                </a:ext>
              </a:extLst>
            </p:cNvPr>
            <p:cNvSpPr txBox="1"/>
            <p:nvPr/>
          </p:nvSpPr>
          <p:spPr>
            <a:xfrm>
              <a:off x="2622250" y="3328307"/>
              <a:ext cx="482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Helvetica" pitchFamily="2" charset="0"/>
                </a:rPr>
                <a:t>200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0B7DF329-A410-501B-BB46-6DB0CB80B33E}"/>
                </a:ext>
              </a:extLst>
            </p:cNvPr>
            <p:cNvSpPr txBox="1"/>
            <p:nvPr/>
          </p:nvSpPr>
          <p:spPr>
            <a:xfrm>
              <a:off x="2623219" y="2950115"/>
              <a:ext cx="482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Helvetica" pitchFamily="2" charset="0"/>
                </a:rPr>
                <a:t>300</a:t>
              </a:r>
            </a:p>
          </p:txBody>
        </p: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FB1920E3-C90F-F540-B1E4-12C07FA9E62B}"/>
                </a:ext>
              </a:extLst>
            </p:cNvPr>
            <p:cNvGrpSpPr/>
            <p:nvPr/>
          </p:nvGrpSpPr>
          <p:grpSpPr>
            <a:xfrm>
              <a:off x="1163044" y="2975167"/>
              <a:ext cx="1417790" cy="1345910"/>
              <a:chOff x="29248627" y="30215646"/>
              <a:chExt cx="2283366" cy="2167602"/>
            </a:xfrm>
          </p:grpSpPr>
          <p:sp>
            <p:nvSpPr>
              <p:cNvPr id="226" name="Freeform 207">
                <a:extLst>
                  <a:ext uri="{FF2B5EF4-FFF2-40B4-BE49-F238E27FC236}">
                    <a16:creationId xmlns:a16="http://schemas.microsoft.com/office/drawing/2014/main" id="{13890DD2-E0C4-8A85-1AB2-70B1040A6B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42446" y="30238763"/>
                <a:ext cx="443342" cy="751243"/>
              </a:xfrm>
              <a:custGeom>
                <a:avLst/>
                <a:gdLst>
                  <a:gd name="T0" fmla="*/ 328 w 328"/>
                  <a:gd name="T1" fmla="*/ 0 h 536"/>
                  <a:gd name="T2" fmla="*/ 320 w 328"/>
                  <a:gd name="T3" fmla="*/ 88 h 536"/>
                  <a:gd name="T4" fmla="*/ 312 w 328"/>
                  <a:gd name="T5" fmla="*/ 184 h 536"/>
                  <a:gd name="T6" fmla="*/ 296 w 328"/>
                  <a:gd name="T7" fmla="*/ 288 h 536"/>
                  <a:gd name="T8" fmla="*/ 264 w 328"/>
                  <a:gd name="T9" fmla="*/ 384 h 536"/>
                  <a:gd name="T10" fmla="*/ 224 w 328"/>
                  <a:gd name="T11" fmla="*/ 464 h 536"/>
                  <a:gd name="T12" fmla="*/ 168 w 328"/>
                  <a:gd name="T13" fmla="*/ 520 h 536"/>
                  <a:gd name="T14" fmla="*/ 136 w 328"/>
                  <a:gd name="T15" fmla="*/ 536 h 536"/>
                  <a:gd name="T16" fmla="*/ 96 w 328"/>
                  <a:gd name="T17" fmla="*/ 536 h 536"/>
                  <a:gd name="T18" fmla="*/ 48 w 328"/>
                  <a:gd name="T19" fmla="*/ 528 h 536"/>
                  <a:gd name="T20" fmla="*/ 0 w 328"/>
                  <a:gd name="T21" fmla="*/ 512 h 536"/>
                  <a:gd name="T22" fmla="*/ 328 w 328"/>
                  <a:gd name="T23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8" h="536">
                    <a:moveTo>
                      <a:pt x="328" y="0"/>
                    </a:moveTo>
                    <a:lnTo>
                      <a:pt x="320" y="88"/>
                    </a:lnTo>
                    <a:lnTo>
                      <a:pt x="312" y="184"/>
                    </a:lnTo>
                    <a:lnTo>
                      <a:pt x="296" y="288"/>
                    </a:lnTo>
                    <a:lnTo>
                      <a:pt x="264" y="384"/>
                    </a:lnTo>
                    <a:lnTo>
                      <a:pt x="224" y="464"/>
                    </a:lnTo>
                    <a:lnTo>
                      <a:pt x="168" y="520"/>
                    </a:lnTo>
                    <a:lnTo>
                      <a:pt x="136" y="536"/>
                    </a:lnTo>
                    <a:lnTo>
                      <a:pt x="96" y="536"/>
                    </a:lnTo>
                    <a:lnTo>
                      <a:pt x="48" y="528"/>
                    </a:lnTo>
                    <a:lnTo>
                      <a:pt x="0" y="512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227" name="Freeform 208">
                <a:extLst>
                  <a:ext uri="{FF2B5EF4-FFF2-40B4-BE49-F238E27FC236}">
                    <a16:creationId xmlns:a16="http://schemas.microsoft.com/office/drawing/2014/main" id="{7BFF3A6F-732B-0E6F-6FFF-018A4E4B2E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92276" y="30215646"/>
                <a:ext cx="547657" cy="730438"/>
              </a:xfrm>
              <a:custGeom>
                <a:avLst/>
                <a:gdLst>
                  <a:gd name="T0" fmla="*/ 0 w 408"/>
                  <a:gd name="T1" fmla="*/ 0 h 520"/>
                  <a:gd name="T2" fmla="*/ 24 w 408"/>
                  <a:gd name="T3" fmla="*/ 104 h 520"/>
                  <a:gd name="T4" fmla="*/ 40 w 408"/>
                  <a:gd name="T5" fmla="*/ 208 h 520"/>
                  <a:gd name="T6" fmla="*/ 56 w 408"/>
                  <a:gd name="T7" fmla="*/ 296 h 520"/>
                  <a:gd name="T8" fmla="*/ 80 w 408"/>
                  <a:gd name="T9" fmla="*/ 376 h 520"/>
                  <a:gd name="T10" fmla="*/ 120 w 408"/>
                  <a:gd name="T11" fmla="*/ 440 h 520"/>
                  <a:gd name="T12" fmla="*/ 184 w 408"/>
                  <a:gd name="T13" fmla="*/ 480 h 520"/>
                  <a:gd name="T14" fmla="*/ 232 w 408"/>
                  <a:gd name="T15" fmla="*/ 504 h 520"/>
                  <a:gd name="T16" fmla="*/ 280 w 408"/>
                  <a:gd name="T17" fmla="*/ 512 h 520"/>
                  <a:gd name="T18" fmla="*/ 336 w 408"/>
                  <a:gd name="T19" fmla="*/ 520 h 520"/>
                  <a:gd name="T20" fmla="*/ 408 w 408"/>
                  <a:gd name="T21" fmla="*/ 520 h 520"/>
                  <a:gd name="T22" fmla="*/ 0 w 408"/>
                  <a:gd name="T23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8" h="520">
                    <a:moveTo>
                      <a:pt x="0" y="0"/>
                    </a:moveTo>
                    <a:lnTo>
                      <a:pt x="24" y="104"/>
                    </a:lnTo>
                    <a:lnTo>
                      <a:pt x="40" y="208"/>
                    </a:lnTo>
                    <a:lnTo>
                      <a:pt x="56" y="296"/>
                    </a:lnTo>
                    <a:lnTo>
                      <a:pt x="80" y="376"/>
                    </a:lnTo>
                    <a:lnTo>
                      <a:pt x="120" y="440"/>
                    </a:lnTo>
                    <a:lnTo>
                      <a:pt x="184" y="480"/>
                    </a:lnTo>
                    <a:lnTo>
                      <a:pt x="232" y="504"/>
                    </a:lnTo>
                    <a:lnTo>
                      <a:pt x="280" y="512"/>
                    </a:lnTo>
                    <a:lnTo>
                      <a:pt x="336" y="520"/>
                    </a:lnTo>
                    <a:lnTo>
                      <a:pt x="408" y="5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228" name="Freeform 209">
                <a:extLst>
                  <a:ext uri="{FF2B5EF4-FFF2-40B4-BE49-F238E27FC236}">
                    <a16:creationId xmlns:a16="http://schemas.microsoft.com/office/drawing/2014/main" id="{BC25AF9B-65FD-BB64-E274-00F84791D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42446" y="30238763"/>
                <a:ext cx="443342" cy="751243"/>
              </a:xfrm>
              <a:custGeom>
                <a:avLst/>
                <a:gdLst>
                  <a:gd name="T0" fmla="*/ 328 w 328"/>
                  <a:gd name="T1" fmla="*/ 0 h 536"/>
                  <a:gd name="T2" fmla="*/ 320 w 328"/>
                  <a:gd name="T3" fmla="*/ 88 h 536"/>
                  <a:gd name="T4" fmla="*/ 320 w 328"/>
                  <a:gd name="T5" fmla="*/ 88 h 536"/>
                  <a:gd name="T6" fmla="*/ 312 w 328"/>
                  <a:gd name="T7" fmla="*/ 184 h 536"/>
                  <a:gd name="T8" fmla="*/ 312 w 328"/>
                  <a:gd name="T9" fmla="*/ 184 h 536"/>
                  <a:gd name="T10" fmla="*/ 296 w 328"/>
                  <a:gd name="T11" fmla="*/ 288 h 536"/>
                  <a:gd name="T12" fmla="*/ 296 w 328"/>
                  <a:gd name="T13" fmla="*/ 288 h 536"/>
                  <a:gd name="T14" fmla="*/ 264 w 328"/>
                  <a:gd name="T15" fmla="*/ 384 h 536"/>
                  <a:gd name="T16" fmla="*/ 264 w 328"/>
                  <a:gd name="T17" fmla="*/ 384 h 536"/>
                  <a:gd name="T18" fmla="*/ 224 w 328"/>
                  <a:gd name="T19" fmla="*/ 464 h 536"/>
                  <a:gd name="T20" fmla="*/ 224 w 328"/>
                  <a:gd name="T21" fmla="*/ 464 h 536"/>
                  <a:gd name="T22" fmla="*/ 168 w 328"/>
                  <a:gd name="T23" fmla="*/ 520 h 536"/>
                  <a:gd name="T24" fmla="*/ 168 w 328"/>
                  <a:gd name="T25" fmla="*/ 520 h 536"/>
                  <a:gd name="T26" fmla="*/ 136 w 328"/>
                  <a:gd name="T27" fmla="*/ 536 h 536"/>
                  <a:gd name="T28" fmla="*/ 136 w 328"/>
                  <a:gd name="T29" fmla="*/ 536 h 536"/>
                  <a:gd name="T30" fmla="*/ 96 w 328"/>
                  <a:gd name="T31" fmla="*/ 536 h 536"/>
                  <a:gd name="T32" fmla="*/ 96 w 328"/>
                  <a:gd name="T33" fmla="*/ 536 h 536"/>
                  <a:gd name="T34" fmla="*/ 48 w 328"/>
                  <a:gd name="T35" fmla="*/ 528 h 536"/>
                  <a:gd name="T36" fmla="*/ 48 w 328"/>
                  <a:gd name="T37" fmla="*/ 528 h 536"/>
                  <a:gd name="T38" fmla="*/ 0 w 328"/>
                  <a:gd name="T39" fmla="*/ 512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8" h="536">
                    <a:moveTo>
                      <a:pt x="328" y="0"/>
                    </a:moveTo>
                    <a:lnTo>
                      <a:pt x="320" y="88"/>
                    </a:lnTo>
                    <a:lnTo>
                      <a:pt x="320" y="88"/>
                    </a:lnTo>
                    <a:lnTo>
                      <a:pt x="312" y="184"/>
                    </a:lnTo>
                    <a:lnTo>
                      <a:pt x="312" y="184"/>
                    </a:lnTo>
                    <a:lnTo>
                      <a:pt x="296" y="288"/>
                    </a:lnTo>
                    <a:lnTo>
                      <a:pt x="296" y="288"/>
                    </a:lnTo>
                    <a:lnTo>
                      <a:pt x="264" y="384"/>
                    </a:lnTo>
                    <a:lnTo>
                      <a:pt x="264" y="384"/>
                    </a:lnTo>
                    <a:lnTo>
                      <a:pt x="224" y="464"/>
                    </a:lnTo>
                    <a:lnTo>
                      <a:pt x="224" y="464"/>
                    </a:lnTo>
                    <a:lnTo>
                      <a:pt x="168" y="520"/>
                    </a:lnTo>
                    <a:lnTo>
                      <a:pt x="168" y="520"/>
                    </a:lnTo>
                    <a:lnTo>
                      <a:pt x="136" y="536"/>
                    </a:lnTo>
                    <a:lnTo>
                      <a:pt x="136" y="536"/>
                    </a:lnTo>
                    <a:lnTo>
                      <a:pt x="96" y="536"/>
                    </a:lnTo>
                    <a:lnTo>
                      <a:pt x="96" y="536"/>
                    </a:lnTo>
                    <a:lnTo>
                      <a:pt x="48" y="528"/>
                    </a:lnTo>
                    <a:lnTo>
                      <a:pt x="48" y="528"/>
                    </a:lnTo>
                    <a:lnTo>
                      <a:pt x="0" y="512"/>
                    </a:lnTo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229" name="Freeform 211">
                <a:extLst>
                  <a:ext uri="{FF2B5EF4-FFF2-40B4-BE49-F238E27FC236}">
                    <a16:creationId xmlns:a16="http://schemas.microsoft.com/office/drawing/2014/main" id="{3A85B2BC-80EA-21C6-93D2-5683876D4B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9799" y="30754230"/>
                <a:ext cx="399875" cy="809030"/>
              </a:xfrm>
              <a:custGeom>
                <a:avLst/>
                <a:gdLst>
                  <a:gd name="T0" fmla="*/ 296 w 296"/>
                  <a:gd name="T1" fmla="*/ 0 h 576"/>
                  <a:gd name="T2" fmla="*/ 240 w 296"/>
                  <a:gd name="T3" fmla="*/ 80 h 576"/>
                  <a:gd name="T4" fmla="*/ 176 w 296"/>
                  <a:gd name="T5" fmla="*/ 144 h 576"/>
                  <a:gd name="T6" fmla="*/ 112 w 296"/>
                  <a:gd name="T7" fmla="*/ 208 h 576"/>
                  <a:gd name="T8" fmla="*/ 64 w 296"/>
                  <a:gd name="T9" fmla="*/ 288 h 576"/>
                  <a:gd name="T10" fmla="*/ 64 w 296"/>
                  <a:gd name="T11" fmla="*/ 288 h 576"/>
                  <a:gd name="T12" fmla="*/ 32 w 296"/>
                  <a:gd name="T13" fmla="*/ 408 h 576"/>
                  <a:gd name="T14" fmla="*/ 8 w 296"/>
                  <a:gd name="T15" fmla="*/ 536 h 576"/>
                  <a:gd name="T16" fmla="*/ 8 w 296"/>
                  <a:gd name="T17" fmla="*/ 536 h 576"/>
                  <a:gd name="T18" fmla="*/ 8 w 296"/>
                  <a:gd name="T19" fmla="*/ 544 h 576"/>
                  <a:gd name="T20" fmla="*/ 8 w 296"/>
                  <a:gd name="T21" fmla="*/ 560 h 576"/>
                  <a:gd name="T22" fmla="*/ 8 w 296"/>
                  <a:gd name="T23" fmla="*/ 576 h 576"/>
                  <a:gd name="T24" fmla="*/ 0 w 296"/>
                  <a:gd name="T25" fmla="*/ 576 h 576"/>
                  <a:gd name="T26" fmla="*/ 296 w 296"/>
                  <a:gd name="T27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6" h="576">
                    <a:moveTo>
                      <a:pt x="296" y="0"/>
                    </a:moveTo>
                    <a:lnTo>
                      <a:pt x="240" y="80"/>
                    </a:lnTo>
                    <a:lnTo>
                      <a:pt x="176" y="144"/>
                    </a:lnTo>
                    <a:lnTo>
                      <a:pt x="112" y="208"/>
                    </a:lnTo>
                    <a:lnTo>
                      <a:pt x="64" y="288"/>
                    </a:lnTo>
                    <a:lnTo>
                      <a:pt x="64" y="288"/>
                    </a:lnTo>
                    <a:lnTo>
                      <a:pt x="32" y="408"/>
                    </a:lnTo>
                    <a:lnTo>
                      <a:pt x="8" y="536"/>
                    </a:lnTo>
                    <a:lnTo>
                      <a:pt x="8" y="536"/>
                    </a:lnTo>
                    <a:lnTo>
                      <a:pt x="8" y="544"/>
                    </a:lnTo>
                    <a:lnTo>
                      <a:pt x="8" y="560"/>
                    </a:lnTo>
                    <a:lnTo>
                      <a:pt x="8" y="576"/>
                    </a:lnTo>
                    <a:lnTo>
                      <a:pt x="0" y="576"/>
                    </a:lnTo>
                    <a:lnTo>
                      <a:pt x="29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230" name="Freeform 212">
                <a:extLst>
                  <a:ext uri="{FF2B5EF4-FFF2-40B4-BE49-F238E27FC236}">
                    <a16:creationId xmlns:a16="http://schemas.microsoft.com/office/drawing/2014/main" id="{9FB1DAF7-127F-C7D6-7570-D480719F9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59674" y="30754230"/>
                <a:ext cx="365103" cy="730438"/>
              </a:xfrm>
              <a:custGeom>
                <a:avLst/>
                <a:gdLst>
                  <a:gd name="T0" fmla="*/ 0 w 272"/>
                  <a:gd name="T1" fmla="*/ 0 h 520"/>
                  <a:gd name="T2" fmla="*/ 16 w 272"/>
                  <a:gd name="T3" fmla="*/ 32 h 520"/>
                  <a:gd name="T4" fmla="*/ 40 w 272"/>
                  <a:gd name="T5" fmla="*/ 72 h 520"/>
                  <a:gd name="T6" fmla="*/ 56 w 272"/>
                  <a:gd name="T7" fmla="*/ 112 h 520"/>
                  <a:gd name="T8" fmla="*/ 80 w 272"/>
                  <a:gd name="T9" fmla="*/ 144 h 520"/>
                  <a:gd name="T10" fmla="*/ 80 w 272"/>
                  <a:gd name="T11" fmla="*/ 144 h 520"/>
                  <a:gd name="T12" fmla="*/ 112 w 272"/>
                  <a:gd name="T13" fmla="*/ 160 h 520"/>
                  <a:gd name="T14" fmla="*/ 144 w 272"/>
                  <a:gd name="T15" fmla="*/ 168 h 520"/>
                  <a:gd name="T16" fmla="*/ 176 w 272"/>
                  <a:gd name="T17" fmla="*/ 176 h 520"/>
                  <a:gd name="T18" fmla="*/ 200 w 272"/>
                  <a:gd name="T19" fmla="*/ 192 h 520"/>
                  <a:gd name="T20" fmla="*/ 200 w 272"/>
                  <a:gd name="T21" fmla="*/ 192 h 520"/>
                  <a:gd name="T22" fmla="*/ 216 w 272"/>
                  <a:gd name="T23" fmla="*/ 232 h 520"/>
                  <a:gd name="T24" fmla="*/ 216 w 272"/>
                  <a:gd name="T25" fmla="*/ 288 h 520"/>
                  <a:gd name="T26" fmla="*/ 216 w 272"/>
                  <a:gd name="T27" fmla="*/ 344 h 520"/>
                  <a:gd name="T28" fmla="*/ 216 w 272"/>
                  <a:gd name="T29" fmla="*/ 392 h 520"/>
                  <a:gd name="T30" fmla="*/ 216 w 272"/>
                  <a:gd name="T31" fmla="*/ 392 h 520"/>
                  <a:gd name="T32" fmla="*/ 224 w 272"/>
                  <a:gd name="T33" fmla="*/ 424 h 520"/>
                  <a:gd name="T34" fmla="*/ 240 w 272"/>
                  <a:gd name="T35" fmla="*/ 456 h 520"/>
                  <a:gd name="T36" fmla="*/ 256 w 272"/>
                  <a:gd name="T37" fmla="*/ 488 h 520"/>
                  <a:gd name="T38" fmla="*/ 272 w 272"/>
                  <a:gd name="T39" fmla="*/ 520 h 520"/>
                  <a:gd name="T40" fmla="*/ 0 w 272"/>
                  <a:gd name="T41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520">
                    <a:moveTo>
                      <a:pt x="0" y="0"/>
                    </a:moveTo>
                    <a:lnTo>
                      <a:pt x="16" y="32"/>
                    </a:lnTo>
                    <a:lnTo>
                      <a:pt x="40" y="72"/>
                    </a:lnTo>
                    <a:lnTo>
                      <a:pt x="56" y="112"/>
                    </a:lnTo>
                    <a:lnTo>
                      <a:pt x="80" y="144"/>
                    </a:lnTo>
                    <a:lnTo>
                      <a:pt x="80" y="144"/>
                    </a:lnTo>
                    <a:lnTo>
                      <a:pt x="112" y="160"/>
                    </a:lnTo>
                    <a:lnTo>
                      <a:pt x="144" y="168"/>
                    </a:lnTo>
                    <a:lnTo>
                      <a:pt x="176" y="176"/>
                    </a:lnTo>
                    <a:lnTo>
                      <a:pt x="200" y="192"/>
                    </a:lnTo>
                    <a:lnTo>
                      <a:pt x="200" y="192"/>
                    </a:lnTo>
                    <a:lnTo>
                      <a:pt x="216" y="232"/>
                    </a:lnTo>
                    <a:lnTo>
                      <a:pt x="216" y="288"/>
                    </a:lnTo>
                    <a:lnTo>
                      <a:pt x="216" y="344"/>
                    </a:lnTo>
                    <a:lnTo>
                      <a:pt x="216" y="392"/>
                    </a:lnTo>
                    <a:lnTo>
                      <a:pt x="216" y="392"/>
                    </a:lnTo>
                    <a:lnTo>
                      <a:pt x="224" y="424"/>
                    </a:lnTo>
                    <a:lnTo>
                      <a:pt x="240" y="456"/>
                    </a:lnTo>
                    <a:lnTo>
                      <a:pt x="256" y="488"/>
                    </a:lnTo>
                    <a:lnTo>
                      <a:pt x="272" y="5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231" name="Freeform 216">
                <a:extLst>
                  <a:ext uri="{FF2B5EF4-FFF2-40B4-BE49-F238E27FC236}">
                    <a16:creationId xmlns:a16="http://schemas.microsoft.com/office/drawing/2014/main" id="{8333925C-7058-3697-FB00-60186DD30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90320" y="31036234"/>
                <a:ext cx="312946" cy="134069"/>
              </a:xfrm>
              <a:custGeom>
                <a:avLst/>
                <a:gdLst>
                  <a:gd name="T0" fmla="*/ 232 w 232"/>
                  <a:gd name="T1" fmla="*/ 0 h 96"/>
                  <a:gd name="T2" fmla="*/ 176 w 232"/>
                  <a:gd name="T3" fmla="*/ 40 h 96"/>
                  <a:gd name="T4" fmla="*/ 120 w 232"/>
                  <a:gd name="T5" fmla="*/ 64 h 96"/>
                  <a:gd name="T6" fmla="*/ 64 w 232"/>
                  <a:gd name="T7" fmla="*/ 80 h 96"/>
                  <a:gd name="T8" fmla="*/ 0 w 232"/>
                  <a:gd name="T9" fmla="*/ 96 h 96"/>
                  <a:gd name="T10" fmla="*/ 232 w 232"/>
                  <a:gd name="T11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2" h="96">
                    <a:moveTo>
                      <a:pt x="232" y="0"/>
                    </a:moveTo>
                    <a:lnTo>
                      <a:pt x="176" y="40"/>
                    </a:lnTo>
                    <a:lnTo>
                      <a:pt x="120" y="64"/>
                    </a:lnTo>
                    <a:lnTo>
                      <a:pt x="64" y="80"/>
                    </a:lnTo>
                    <a:lnTo>
                      <a:pt x="0" y="96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232" name="Freeform 218">
                <a:extLst>
                  <a:ext uri="{FF2B5EF4-FFF2-40B4-BE49-F238E27FC236}">
                    <a16:creationId xmlns:a16="http://schemas.microsoft.com/office/drawing/2014/main" id="{07C939E9-557F-6BDD-E054-774B15DBC4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90320" y="31036234"/>
                <a:ext cx="312946" cy="134069"/>
              </a:xfrm>
              <a:custGeom>
                <a:avLst/>
                <a:gdLst>
                  <a:gd name="T0" fmla="*/ 232 w 232"/>
                  <a:gd name="T1" fmla="*/ 0 h 96"/>
                  <a:gd name="T2" fmla="*/ 176 w 232"/>
                  <a:gd name="T3" fmla="*/ 40 h 96"/>
                  <a:gd name="T4" fmla="*/ 176 w 232"/>
                  <a:gd name="T5" fmla="*/ 40 h 96"/>
                  <a:gd name="T6" fmla="*/ 120 w 232"/>
                  <a:gd name="T7" fmla="*/ 64 h 96"/>
                  <a:gd name="T8" fmla="*/ 120 w 232"/>
                  <a:gd name="T9" fmla="*/ 64 h 96"/>
                  <a:gd name="T10" fmla="*/ 64 w 232"/>
                  <a:gd name="T11" fmla="*/ 80 h 96"/>
                  <a:gd name="T12" fmla="*/ 64 w 232"/>
                  <a:gd name="T13" fmla="*/ 80 h 96"/>
                  <a:gd name="T14" fmla="*/ 0 w 232"/>
                  <a:gd name="T15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" h="96">
                    <a:moveTo>
                      <a:pt x="232" y="0"/>
                    </a:moveTo>
                    <a:lnTo>
                      <a:pt x="176" y="40"/>
                    </a:lnTo>
                    <a:lnTo>
                      <a:pt x="176" y="40"/>
                    </a:lnTo>
                    <a:lnTo>
                      <a:pt x="120" y="64"/>
                    </a:lnTo>
                    <a:lnTo>
                      <a:pt x="120" y="64"/>
                    </a:lnTo>
                    <a:lnTo>
                      <a:pt x="64" y="80"/>
                    </a:lnTo>
                    <a:lnTo>
                      <a:pt x="64" y="80"/>
                    </a:lnTo>
                    <a:lnTo>
                      <a:pt x="0" y="96"/>
                    </a:lnTo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233" name="Freeform 219">
                <a:extLst>
                  <a:ext uri="{FF2B5EF4-FFF2-40B4-BE49-F238E27FC236}">
                    <a16:creationId xmlns:a16="http://schemas.microsoft.com/office/drawing/2014/main" id="{96E25C47-35BD-30A7-76F8-0E046504FE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3358" y="31080152"/>
                <a:ext cx="310774" cy="159495"/>
              </a:xfrm>
              <a:custGeom>
                <a:avLst/>
                <a:gdLst>
                  <a:gd name="T0" fmla="*/ 232 w 232"/>
                  <a:gd name="T1" fmla="*/ 0 h 112"/>
                  <a:gd name="T2" fmla="*/ 184 w 232"/>
                  <a:gd name="T3" fmla="*/ 40 h 112"/>
                  <a:gd name="T4" fmla="*/ 120 w 232"/>
                  <a:gd name="T5" fmla="*/ 72 h 112"/>
                  <a:gd name="T6" fmla="*/ 56 w 232"/>
                  <a:gd name="T7" fmla="*/ 88 h 112"/>
                  <a:gd name="T8" fmla="*/ 0 w 232"/>
                  <a:gd name="T9" fmla="*/ 112 h 112"/>
                  <a:gd name="T10" fmla="*/ 232 w 232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2" h="112">
                    <a:moveTo>
                      <a:pt x="232" y="0"/>
                    </a:moveTo>
                    <a:lnTo>
                      <a:pt x="184" y="40"/>
                    </a:lnTo>
                    <a:lnTo>
                      <a:pt x="120" y="72"/>
                    </a:lnTo>
                    <a:lnTo>
                      <a:pt x="56" y="88"/>
                    </a:lnTo>
                    <a:lnTo>
                      <a:pt x="0" y="112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234" name="Freeform 220">
                <a:extLst>
                  <a:ext uri="{FF2B5EF4-FFF2-40B4-BE49-F238E27FC236}">
                    <a16:creationId xmlns:a16="http://schemas.microsoft.com/office/drawing/2014/main" id="{C3A055BF-5F06-E901-CEAC-094522C07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4226" y="31070907"/>
                <a:ext cx="299908" cy="379086"/>
              </a:xfrm>
              <a:custGeom>
                <a:avLst/>
                <a:gdLst>
                  <a:gd name="T0" fmla="*/ 224 w 224"/>
                  <a:gd name="T1" fmla="*/ 0 h 272"/>
                  <a:gd name="T2" fmla="*/ 184 w 224"/>
                  <a:gd name="T3" fmla="*/ 80 h 272"/>
                  <a:gd name="T4" fmla="*/ 128 w 224"/>
                  <a:gd name="T5" fmla="*/ 152 h 272"/>
                  <a:gd name="T6" fmla="*/ 72 w 224"/>
                  <a:gd name="T7" fmla="*/ 224 h 272"/>
                  <a:gd name="T8" fmla="*/ 0 w 224"/>
                  <a:gd name="T9" fmla="*/ 272 h 272"/>
                  <a:gd name="T10" fmla="*/ 224 w 224"/>
                  <a:gd name="T1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4" h="272">
                    <a:moveTo>
                      <a:pt x="224" y="0"/>
                    </a:moveTo>
                    <a:lnTo>
                      <a:pt x="184" y="80"/>
                    </a:lnTo>
                    <a:lnTo>
                      <a:pt x="128" y="152"/>
                    </a:lnTo>
                    <a:lnTo>
                      <a:pt x="72" y="224"/>
                    </a:lnTo>
                    <a:lnTo>
                      <a:pt x="0" y="272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235" name="Freeform 221">
                <a:extLst>
                  <a:ext uri="{FF2B5EF4-FFF2-40B4-BE49-F238E27FC236}">
                    <a16:creationId xmlns:a16="http://schemas.microsoft.com/office/drawing/2014/main" id="{C4CA6D26-27D2-2CC2-1BB1-A146ED71EF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3358" y="31080152"/>
                <a:ext cx="310774" cy="159495"/>
              </a:xfrm>
              <a:custGeom>
                <a:avLst/>
                <a:gdLst>
                  <a:gd name="T0" fmla="*/ 232 w 232"/>
                  <a:gd name="T1" fmla="*/ 0 h 112"/>
                  <a:gd name="T2" fmla="*/ 184 w 232"/>
                  <a:gd name="T3" fmla="*/ 40 h 112"/>
                  <a:gd name="T4" fmla="*/ 184 w 232"/>
                  <a:gd name="T5" fmla="*/ 40 h 112"/>
                  <a:gd name="T6" fmla="*/ 120 w 232"/>
                  <a:gd name="T7" fmla="*/ 72 h 112"/>
                  <a:gd name="T8" fmla="*/ 120 w 232"/>
                  <a:gd name="T9" fmla="*/ 72 h 112"/>
                  <a:gd name="T10" fmla="*/ 56 w 232"/>
                  <a:gd name="T11" fmla="*/ 88 h 112"/>
                  <a:gd name="T12" fmla="*/ 56 w 232"/>
                  <a:gd name="T13" fmla="*/ 88 h 112"/>
                  <a:gd name="T14" fmla="*/ 0 w 232"/>
                  <a:gd name="T15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" h="112">
                    <a:moveTo>
                      <a:pt x="232" y="0"/>
                    </a:moveTo>
                    <a:lnTo>
                      <a:pt x="184" y="40"/>
                    </a:lnTo>
                    <a:lnTo>
                      <a:pt x="184" y="40"/>
                    </a:lnTo>
                    <a:lnTo>
                      <a:pt x="120" y="72"/>
                    </a:lnTo>
                    <a:lnTo>
                      <a:pt x="120" y="72"/>
                    </a:lnTo>
                    <a:lnTo>
                      <a:pt x="56" y="88"/>
                    </a:lnTo>
                    <a:lnTo>
                      <a:pt x="56" y="88"/>
                    </a:lnTo>
                    <a:lnTo>
                      <a:pt x="0" y="112"/>
                    </a:lnTo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236" name="Freeform 223">
                <a:extLst>
                  <a:ext uri="{FF2B5EF4-FFF2-40B4-BE49-F238E27FC236}">
                    <a16:creationId xmlns:a16="http://schemas.microsoft.com/office/drawing/2014/main" id="{5C8E3A33-7836-99AE-094C-84A374B63D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33783" y="31239648"/>
                <a:ext cx="239054" cy="279694"/>
              </a:xfrm>
              <a:custGeom>
                <a:avLst/>
                <a:gdLst>
                  <a:gd name="T0" fmla="*/ 176 w 176"/>
                  <a:gd name="T1" fmla="*/ 0 h 200"/>
                  <a:gd name="T2" fmla="*/ 96 w 176"/>
                  <a:gd name="T3" fmla="*/ 112 h 200"/>
                  <a:gd name="T4" fmla="*/ 0 w 176"/>
                  <a:gd name="T5" fmla="*/ 200 h 200"/>
                  <a:gd name="T6" fmla="*/ 176 w 176"/>
                  <a:gd name="T7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6" h="200">
                    <a:moveTo>
                      <a:pt x="176" y="0"/>
                    </a:moveTo>
                    <a:lnTo>
                      <a:pt x="96" y="112"/>
                    </a:lnTo>
                    <a:lnTo>
                      <a:pt x="0" y="20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237" name="Freeform 227">
                <a:extLst>
                  <a:ext uri="{FF2B5EF4-FFF2-40B4-BE49-F238E27FC236}">
                    <a16:creationId xmlns:a16="http://schemas.microsoft.com/office/drawing/2014/main" id="{EBDB6A0B-6AC8-CBA4-1D7D-3BED0E710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03049" y="30980760"/>
                <a:ext cx="258616" cy="41606"/>
              </a:xfrm>
              <a:custGeom>
                <a:avLst/>
                <a:gdLst>
                  <a:gd name="T0" fmla="*/ 0 w 192"/>
                  <a:gd name="T1" fmla="*/ 0 h 32"/>
                  <a:gd name="T2" fmla="*/ 96 w 192"/>
                  <a:gd name="T3" fmla="*/ 24 h 32"/>
                  <a:gd name="T4" fmla="*/ 192 w 192"/>
                  <a:gd name="T5" fmla="*/ 32 h 32"/>
                  <a:gd name="T6" fmla="*/ 0 w 192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32">
                    <a:moveTo>
                      <a:pt x="0" y="0"/>
                    </a:moveTo>
                    <a:lnTo>
                      <a:pt x="96" y="24"/>
                    </a:lnTo>
                    <a:lnTo>
                      <a:pt x="192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238" name="Freeform 228">
                <a:extLst>
                  <a:ext uri="{FF2B5EF4-FFF2-40B4-BE49-F238E27FC236}">
                    <a16:creationId xmlns:a16="http://schemas.microsoft.com/office/drawing/2014/main" id="{C32CB19D-2765-9171-854F-C0D8337ED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16088" y="30980760"/>
                <a:ext cx="343372" cy="335170"/>
              </a:xfrm>
              <a:custGeom>
                <a:avLst/>
                <a:gdLst>
                  <a:gd name="T0" fmla="*/ 0 w 256"/>
                  <a:gd name="T1" fmla="*/ 0 h 240"/>
                  <a:gd name="T2" fmla="*/ 64 w 256"/>
                  <a:gd name="T3" fmla="*/ 64 h 240"/>
                  <a:gd name="T4" fmla="*/ 128 w 256"/>
                  <a:gd name="T5" fmla="*/ 128 h 240"/>
                  <a:gd name="T6" fmla="*/ 192 w 256"/>
                  <a:gd name="T7" fmla="*/ 192 h 240"/>
                  <a:gd name="T8" fmla="*/ 256 w 256"/>
                  <a:gd name="T9" fmla="*/ 240 h 240"/>
                  <a:gd name="T10" fmla="*/ 0 w 256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6" h="240">
                    <a:moveTo>
                      <a:pt x="0" y="0"/>
                    </a:moveTo>
                    <a:lnTo>
                      <a:pt x="64" y="64"/>
                    </a:lnTo>
                    <a:lnTo>
                      <a:pt x="128" y="128"/>
                    </a:lnTo>
                    <a:lnTo>
                      <a:pt x="192" y="192"/>
                    </a:lnTo>
                    <a:lnTo>
                      <a:pt x="256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239" name="Freeform 229">
                <a:extLst>
                  <a:ext uri="{FF2B5EF4-FFF2-40B4-BE49-F238E27FC236}">
                    <a16:creationId xmlns:a16="http://schemas.microsoft.com/office/drawing/2014/main" id="{F373C16F-2A98-C716-C9C0-100CCFD7F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03049" y="30980760"/>
                <a:ext cx="258616" cy="41606"/>
              </a:xfrm>
              <a:custGeom>
                <a:avLst/>
                <a:gdLst>
                  <a:gd name="T0" fmla="*/ 0 w 192"/>
                  <a:gd name="T1" fmla="*/ 0 h 32"/>
                  <a:gd name="T2" fmla="*/ 96 w 192"/>
                  <a:gd name="T3" fmla="*/ 24 h 32"/>
                  <a:gd name="T4" fmla="*/ 96 w 192"/>
                  <a:gd name="T5" fmla="*/ 24 h 32"/>
                  <a:gd name="T6" fmla="*/ 192 w 192"/>
                  <a:gd name="T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32">
                    <a:moveTo>
                      <a:pt x="0" y="0"/>
                    </a:moveTo>
                    <a:lnTo>
                      <a:pt x="96" y="24"/>
                    </a:lnTo>
                    <a:lnTo>
                      <a:pt x="96" y="24"/>
                    </a:lnTo>
                    <a:lnTo>
                      <a:pt x="192" y="32"/>
                    </a:lnTo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240" name="Freeform 232">
                <a:extLst>
                  <a:ext uri="{FF2B5EF4-FFF2-40B4-BE49-F238E27FC236}">
                    <a16:creationId xmlns:a16="http://schemas.microsoft.com/office/drawing/2014/main" id="{AA7EE5D2-F4C1-99F9-0CAD-3B986CAC03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92184" y="31045482"/>
                <a:ext cx="97795" cy="473860"/>
              </a:xfrm>
              <a:custGeom>
                <a:avLst/>
                <a:gdLst>
                  <a:gd name="T0" fmla="*/ 16 w 72"/>
                  <a:gd name="T1" fmla="*/ 0 h 336"/>
                  <a:gd name="T2" fmla="*/ 16 w 72"/>
                  <a:gd name="T3" fmla="*/ 40 h 336"/>
                  <a:gd name="T4" fmla="*/ 8 w 72"/>
                  <a:gd name="T5" fmla="*/ 80 h 336"/>
                  <a:gd name="T6" fmla="*/ 0 w 72"/>
                  <a:gd name="T7" fmla="*/ 120 h 336"/>
                  <a:gd name="T8" fmla="*/ 0 w 72"/>
                  <a:gd name="T9" fmla="*/ 160 h 336"/>
                  <a:gd name="T10" fmla="*/ 0 w 72"/>
                  <a:gd name="T11" fmla="*/ 160 h 336"/>
                  <a:gd name="T12" fmla="*/ 16 w 72"/>
                  <a:gd name="T13" fmla="*/ 200 h 336"/>
                  <a:gd name="T14" fmla="*/ 40 w 72"/>
                  <a:gd name="T15" fmla="*/ 248 h 336"/>
                  <a:gd name="T16" fmla="*/ 56 w 72"/>
                  <a:gd name="T17" fmla="*/ 288 h 336"/>
                  <a:gd name="T18" fmla="*/ 72 w 72"/>
                  <a:gd name="T19" fmla="*/ 336 h 336"/>
                  <a:gd name="T20" fmla="*/ 16 w 72"/>
                  <a:gd name="T2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336">
                    <a:moveTo>
                      <a:pt x="16" y="0"/>
                    </a:moveTo>
                    <a:lnTo>
                      <a:pt x="16" y="40"/>
                    </a:lnTo>
                    <a:lnTo>
                      <a:pt x="8" y="80"/>
                    </a:lnTo>
                    <a:lnTo>
                      <a:pt x="0" y="120"/>
                    </a:lnTo>
                    <a:lnTo>
                      <a:pt x="0" y="160"/>
                    </a:lnTo>
                    <a:lnTo>
                      <a:pt x="0" y="160"/>
                    </a:lnTo>
                    <a:lnTo>
                      <a:pt x="16" y="200"/>
                    </a:lnTo>
                    <a:lnTo>
                      <a:pt x="40" y="248"/>
                    </a:lnTo>
                    <a:lnTo>
                      <a:pt x="56" y="288"/>
                    </a:lnTo>
                    <a:lnTo>
                      <a:pt x="72" y="336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241" name="Freeform 240">
                <a:extLst>
                  <a:ext uri="{FF2B5EF4-FFF2-40B4-BE49-F238E27FC236}">
                    <a16:creationId xmlns:a16="http://schemas.microsoft.com/office/drawing/2014/main" id="{6E1CD64E-B888-7DC7-F041-0C9E44EE6617}"/>
                  </a:ext>
                </a:extLst>
              </p:cNvPr>
              <p:cNvSpPr/>
              <p:nvPr/>
            </p:nvSpPr>
            <p:spPr>
              <a:xfrm>
                <a:off x="30454278" y="30231646"/>
                <a:ext cx="469593" cy="692722"/>
              </a:xfrm>
              <a:custGeom>
                <a:avLst/>
                <a:gdLst>
                  <a:gd name="connsiteX0" fmla="*/ 0 w 783839"/>
                  <a:gd name="connsiteY0" fmla="*/ 0 h 1102439"/>
                  <a:gd name="connsiteX1" fmla="*/ 9921 w 783839"/>
                  <a:gd name="connsiteY1" fmla="*/ 49608 h 1102439"/>
                  <a:gd name="connsiteX2" fmla="*/ 19842 w 783839"/>
                  <a:gd name="connsiteY2" fmla="*/ 79373 h 1102439"/>
                  <a:gd name="connsiteX3" fmla="*/ 29763 w 783839"/>
                  <a:gd name="connsiteY3" fmla="*/ 168668 h 1102439"/>
                  <a:gd name="connsiteX4" fmla="*/ 29763 w 783839"/>
                  <a:gd name="connsiteY4" fmla="*/ 386943 h 1102439"/>
                  <a:gd name="connsiteX5" fmla="*/ 49605 w 783839"/>
                  <a:gd name="connsiteY5" fmla="*/ 446473 h 1102439"/>
                  <a:gd name="connsiteX6" fmla="*/ 79369 w 783839"/>
                  <a:gd name="connsiteY6" fmla="*/ 704434 h 1102439"/>
                  <a:gd name="connsiteX7" fmla="*/ 99211 w 783839"/>
                  <a:gd name="connsiteY7" fmla="*/ 763964 h 1102439"/>
                  <a:gd name="connsiteX8" fmla="*/ 109132 w 783839"/>
                  <a:gd name="connsiteY8" fmla="*/ 793729 h 1102439"/>
                  <a:gd name="connsiteX9" fmla="*/ 188502 w 783839"/>
                  <a:gd name="connsiteY9" fmla="*/ 863180 h 1102439"/>
                  <a:gd name="connsiteX10" fmla="*/ 218265 w 783839"/>
                  <a:gd name="connsiteY10" fmla="*/ 873102 h 1102439"/>
                  <a:gd name="connsiteX11" fmla="*/ 277792 w 783839"/>
                  <a:gd name="connsiteY11" fmla="*/ 902866 h 1102439"/>
                  <a:gd name="connsiteX12" fmla="*/ 297634 w 783839"/>
                  <a:gd name="connsiteY12" fmla="*/ 922710 h 1102439"/>
                  <a:gd name="connsiteX13" fmla="*/ 357161 w 783839"/>
                  <a:gd name="connsiteY13" fmla="*/ 942553 h 1102439"/>
                  <a:gd name="connsiteX14" fmla="*/ 377004 w 783839"/>
                  <a:gd name="connsiteY14" fmla="*/ 962396 h 1102439"/>
                  <a:gd name="connsiteX15" fmla="*/ 436531 w 783839"/>
                  <a:gd name="connsiteY15" fmla="*/ 982239 h 1102439"/>
                  <a:gd name="connsiteX16" fmla="*/ 466294 w 783839"/>
                  <a:gd name="connsiteY16" fmla="*/ 992161 h 1102439"/>
                  <a:gd name="connsiteX17" fmla="*/ 525821 w 783839"/>
                  <a:gd name="connsiteY17" fmla="*/ 1021926 h 1102439"/>
                  <a:gd name="connsiteX18" fmla="*/ 615111 w 783839"/>
                  <a:gd name="connsiteY18" fmla="*/ 1061612 h 1102439"/>
                  <a:gd name="connsiteX19" fmla="*/ 674638 w 783839"/>
                  <a:gd name="connsiteY19" fmla="*/ 1081455 h 1102439"/>
                  <a:gd name="connsiteX20" fmla="*/ 783771 w 783839"/>
                  <a:gd name="connsiteY20" fmla="*/ 1071534 h 110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83839" h="1102439">
                    <a:moveTo>
                      <a:pt x="0" y="0"/>
                    </a:moveTo>
                    <a:cubicBezTo>
                      <a:pt x="3307" y="16536"/>
                      <a:pt x="5831" y="33248"/>
                      <a:pt x="9921" y="49608"/>
                    </a:cubicBezTo>
                    <a:cubicBezTo>
                      <a:pt x="12457" y="59754"/>
                      <a:pt x="18123" y="69057"/>
                      <a:pt x="19842" y="79373"/>
                    </a:cubicBezTo>
                    <a:cubicBezTo>
                      <a:pt x="24765" y="108914"/>
                      <a:pt x="26456" y="138903"/>
                      <a:pt x="29763" y="168668"/>
                    </a:cubicBezTo>
                    <a:cubicBezTo>
                      <a:pt x="21561" y="267103"/>
                      <a:pt x="12142" y="292957"/>
                      <a:pt x="29763" y="386943"/>
                    </a:cubicBezTo>
                    <a:cubicBezTo>
                      <a:pt x="33617" y="407501"/>
                      <a:pt x="49605" y="446473"/>
                      <a:pt x="49605" y="446473"/>
                    </a:cubicBezTo>
                    <a:cubicBezTo>
                      <a:pt x="56040" y="562297"/>
                      <a:pt x="47355" y="608384"/>
                      <a:pt x="79369" y="704434"/>
                    </a:cubicBezTo>
                    <a:lnTo>
                      <a:pt x="99211" y="763964"/>
                    </a:lnTo>
                    <a:cubicBezTo>
                      <a:pt x="102518" y="773886"/>
                      <a:pt x="101737" y="786334"/>
                      <a:pt x="109132" y="793729"/>
                    </a:cubicBezTo>
                    <a:cubicBezTo>
                      <a:pt x="134996" y="819594"/>
                      <a:pt x="155686" y="846771"/>
                      <a:pt x="188502" y="863180"/>
                    </a:cubicBezTo>
                    <a:cubicBezTo>
                      <a:pt x="197856" y="867857"/>
                      <a:pt x="208911" y="868425"/>
                      <a:pt x="218265" y="873102"/>
                    </a:cubicBezTo>
                    <a:cubicBezTo>
                      <a:pt x="295186" y="911565"/>
                      <a:pt x="202990" y="877932"/>
                      <a:pt x="277792" y="902866"/>
                    </a:cubicBezTo>
                    <a:cubicBezTo>
                      <a:pt x="284406" y="909481"/>
                      <a:pt x="289268" y="918527"/>
                      <a:pt x="297634" y="922710"/>
                    </a:cubicBezTo>
                    <a:cubicBezTo>
                      <a:pt x="316341" y="932064"/>
                      <a:pt x="357161" y="942553"/>
                      <a:pt x="357161" y="942553"/>
                    </a:cubicBezTo>
                    <a:cubicBezTo>
                      <a:pt x="363775" y="949167"/>
                      <a:pt x="368637" y="958213"/>
                      <a:pt x="377004" y="962396"/>
                    </a:cubicBezTo>
                    <a:cubicBezTo>
                      <a:pt x="395711" y="971750"/>
                      <a:pt x="416689" y="975625"/>
                      <a:pt x="436531" y="982239"/>
                    </a:cubicBezTo>
                    <a:cubicBezTo>
                      <a:pt x="446452" y="985546"/>
                      <a:pt x="457593" y="986360"/>
                      <a:pt x="466294" y="992161"/>
                    </a:cubicBezTo>
                    <a:cubicBezTo>
                      <a:pt x="551589" y="1049027"/>
                      <a:pt x="443671" y="980849"/>
                      <a:pt x="525821" y="1021926"/>
                    </a:cubicBezTo>
                    <a:cubicBezTo>
                      <a:pt x="620153" y="1069094"/>
                      <a:pt x="461537" y="1010418"/>
                      <a:pt x="615111" y="1061612"/>
                    </a:cubicBezTo>
                    <a:lnTo>
                      <a:pt x="674638" y="1081455"/>
                    </a:lnTo>
                    <a:cubicBezTo>
                      <a:pt x="790358" y="1091976"/>
                      <a:pt x="783771" y="1127905"/>
                      <a:pt x="783771" y="1071534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42" name="Freeform 241">
                <a:extLst>
                  <a:ext uri="{FF2B5EF4-FFF2-40B4-BE49-F238E27FC236}">
                    <a16:creationId xmlns:a16="http://schemas.microsoft.com/office/drawing/2014/main" id="{B2B2651C-E8DD-6D73-5F87-E97CC23E1B43}"/>
                  </a:ext>
                </a:extLst>
              </p:cNvPr>
              <p:cNvSpPr/>
              <p:nvPr/>
            </p:nvSpPr>
            <p:spPr>
              <a:xfrm>
                <a:off x="30468357" y="30357893"/>
                <a:ext cx="1063636" cy="2025355"/>
              </a:xfrm>
              <a:custGeom>
                <a:avLst/>
                <a:gdLst>
                  <a:gd name="connsiteX0" fmla="*/ 6077 w 771706"/>
                  <a:gd name="connsiteY0" fmla="*/ 97228 h 1519189"/>
                  <a:gd name="connsiteX1" fmla="*/ 48612 w 771706"/>
                  <a:gd name="connsiteY1" fmla="*/ 54690 h 1519189"/>
                  <a:gd name="connsiteX2" fmla="*/ 66841 w 771706"/>
                  <a:gd name="connsiteY2" fmla="*/ 48614 h 1519189"/>
                  <a:gd name="connsiteX3" fmla="*/ 78994 w 771706"/>
                  <a:gd name="connsiteY3" fmla="*/ 30383 h 1519189"/>
                  <a:gd name="connsiteX4" fmla="*/ 133682 w 771706"/>
                  <a:gd name="connsiteY4" fmla="*/ 6076 h 1519189"/>
                  <a:gd name="connsiteX5" fmla="*/ 151911 w 771706"/>
                  <a:gd name="connsiteY5" fmla="*/ 0 h 1519189"/>
                  <a:gd name="connsiteX6" fmla="*/ 236981 w 771706"/>
                  <a:gd name="connsiteY6" fmla="*/ 12153 h 1519189"/>
                  <a:gd name="connsiteX7" fmla="*/ 273439 w 771706"/>
                  <a:gd name="connsiteY7" fmla="*/ 24307 h 1519189"/>
                  <a:gd name="connsiteX8" fmla="*/ 309898 w 771706"/>
                  <a:gd name="connsiteY8" fmla="*/ 48614 h 1519189"/>
                  <a:gd name="connsiteX9" fmla="*/ 328127 w 771706"/>
                  <a:gd name="connsiteY9" fmla="*/ 60767 h 1519189"/>
                  <a:gd name="connsiteX10" fmla="*/ 370662 w 771706"/>
                  <a:gd name="connsiteY10" fmla="*/ 115458 h 1519189"/>
                  <a:gd name="connsiteX11" fmla="*/ 382815 w 771706"/>
                  <a:gd name="connsiteY11" fmla="*/ 133688 h 1519189"/>
                  <a:gd name="connsiteX12" fmla="*/ 394968 w 771706"/>
                  <a:gd name="connsiteY12" fmla="*/ 151918 h 1519189"/>
                  <a:gd name="connsiteX13" fmla="*/ 425350 w 771706"/>
                  <a:gd name="connsiteY13" fmla="*/ 188379 h 1519189"/>
                  <a:gd name="connsiteX14" fmla="*/ 455732 w 771706"/>
                  <a:gd name="connsiteY14" fmla="*/ 243070 h 1519189"/>
                  <a:gd name="connsiteX15" fmla="*/ 467885 w 771706"/>
                  <a:gd name="connsiteY15" fmla="*/ 261300 h 1519189"/>
                  <a:gd name="connsiteX16" fmla="*/ 498267 w 771706"/>
                  <a:gd name="connsiteY16" fmla="*/ 315991 h 1519189"/>
                  <a:gd name="connsiteX17" fmla="*/ 510420 w 771706"/>
                  <a:gd name="connsiteY17" fmla="*/ 334221 h 1519189"/>
                  <a:gd name="connsiteX18" fmla="*/ 516496 w 771706"/>
                  <a:gd name="connsiteY18" fmla="*/ 352451 h 1519189"/>
                  <a:gd name="connsiteX19" fmla="*/ 540802 w 771706"/>
                  <a:gd name="connsiteY19" fmla="*/ 388912 h 1519189"/>
                  <a:gd name="connsiteX20" fmla="*/ 552955 w 771706"/>
                  <a:gd name="connsiteY20" fmla="*/ 425372 h 1519189"/>
                  <a:gd name="connsiteX21" fmla="*/ 559031 w 771706"/>
                  <a:gd name="connsiteY21" fmla="*/ 443603 h 1519189"/>
                  <a:gd name="connsiteX22" fmla="*/ 571184 w 771706"/>
                  <a:gd name="connsiteY22" fmla="*/ 461833 h 1519189"/>
                  <a:gd name="connsiteX23" fmla="*/ 589413 w 771706"/>
                  <a:gd name="connsiteY23" fmla="*/ 516524 h 1519189"/>
                  <a:gd name="connsiteX24" fmla="*/ 595490 w 771706"/>
                  <a:gd name="connsiteY24" fmla="*/ 534754 h 1519189"/>
                  <a:gd name="connsiteX25" fmla="*/ 607643 w 771706"/>
                  <a:gd name="connsiteY25" fmla="*/ 552984 h 1519189"/>
                  <a:gd name="connsiteX26" fmla="*/ 668407 w 771706"/>
                  <a:gd name="connsiteY26" fmla="*/ 735287 h 1519189"/>
                  <a:gd name="connsiteX27" fmla="*/ 686636 w 771706"/>
                  <a:gd name="connsiteY27" fmla="*/ 789978 h 1519189"/>
                  <a:gd name="connsiteX28" fmla="*/ 692712 w 771706"/>
                  <a:gd name="connsiteY28" fmla="*/ 808208 h 1519189"/>
                  <a:gd name="connsiteX29" fmla="*/ 698789 w 771706"/>
                  <a:gd name="connsiteY29" fmla="*/ 826438 h 1519189"/>
                  <a:gd name="connsiteX30" fmla="*/ 710942 w 771706"/>
                  <a:gd name="connsiteY30" fmla="*/ 875052 h 1519189"/>
                  <a:gd name="connsiteX31" fmla="*/ 717018 w 771706"/>
                  <a:gd name="connsiteY31" fmla="*/ 911513 h 1519189"/>
                  <a:gd name="connsiteX32" fmla="*/ 729171 w 771706"/>
                  <a:gd name="connsiteY32" fmla="*/ 947974 h 1519189"/>
                  <a:gd name="connsiteX33" fmla="*/ 747400 w 771706"/>
                  <a:gd name="connsiteY33" fmla="*/ 1033048 h 1519189"/>
                  <a:gd name="connsiteX34" fmla="*/ 765629 w 771706"/>
                  <a:gd name="connsiteY34" fmla="*/ 1276118 h 1519189"/>
                  <a:gd name="connsiteX35" fmla="*/ 771706 w 771706"/>
                  <a:gd name="connsiteY35" fmla="*/ 1312579 h 1519189"/>
                  <a:gd name="connsiteX36" fmla="*/ 765629 w 771706"/>
                  <a:gd name="connsiteY36" fmla="*/ 1464498 h 1519189"/>
                  <a:gd name="connsiteX37" fmla="*/ 747400 w 771706"/>
                  <a:gd name="connsiteY37" fmla="*/ 1500958 h 1519189"/>
                  <a:gd name="connsiteX38" fmla="*/ 729171 w 771706"/>
                  <a:gd name="connsiteY38" fmla="*/ 1507035 h 1519189"/>
                  <a:gd name="connsiteX39" fmla="*/ 710942 w 771706"/>
                  <a:gd name="connsiteY39" fmla="*/ 1519189 h 1519189"/>
                  <a:gd name="connsiteX40" fmla="*/ 638025 w 771706"/>
                  <a:gd name="connsiteY40" fmla="*/ 1500958 h 1519189"/>
                  <a:gd name="connsiteX41" fmla="*/ 601566 w 771706"/>
                  <a:gd name="connsiteY41" fmla="*/ 1476651 h 1519189"/>
                  <a:gd name="connsiteX42" fmla="*/ 583337 w 771706"/>
                  <a:gd name="connsiteY42" fmla="*/ 1464498 h 1519189"/>
                  <a:gd name="connsiteX43" fmla="*/ 528649 w 771706"/>
                  <a:gd name="connsiteY43" fmla="*/ 1421961 h 1519189"/>
                  <a:gd name="connsiteX44" fmla="*/ 510420 w 771706"/>
                  <a:gd name="connsiteY44" fmla="*/ 1409807 h 1519189"/>
                  <a:gd name="connsiteX45" fmla="*/ 455732 w 771706"/>
                  <a:gd name="connsiteY45" fmla="*/ 1391577 h 1519189"/>
                  <a:gd name="connsiteX46" fmla="*/ 437503 w 771706"/>
                  <a:gd name="connsiteY46" fmla="*/ 1385500 h 1519189"/>
                  <a:gd name="connsiteX47" fmla="*/ 401044 w 771706"/>
                  <a:gd name="connsiteY47" fmla="*/ 1361193 h 1519189"/>
                  <a:gd name="connsiteX48" fmla="*/ 364586 w 771706"/>
                  <a:gd name="connsiteY48" fmla="*/ 1349040 h 1519189"/>
                  <a:gd name="connsiteX49" fmla="*/ 346356 w 771706"/>
                  <a:gd name="connsiteY49" fmla="*/ 1336886 h 1519189"/>
                  <a:gd name="connsiteX50" fmla="*/ 309898 w 771706"/>
                  <a:gd name="connsiteY50" fmla="*/ 1324733 h 1519189"/>
                  <a:gd name="connsiteX51" fmla="*/ 291669 w 771706"/>
                  <a:gd name="connsiteY51" fmla="*/ 1318656 h 1519189"/>
                  <a:gd name="connsiteX52" fmla="*/ 273439 w 771706"/>
                  <a:gd name="connsiteY52" fmla="*/ 1312579 h 1519189"/>
                  <a:gd name="connsiteX53" fmla="*/ 255210 w 771706"/>
                  <a:gd name="connsiteY53" fmla="*/ 1306502 h 1519189"/>
                  <a:gd name="connsiteX54" fmla="*/ 194446 w 771706"/>
                  <a:gd name="connsiteY54" fmla="*/ 1294349 h 1519189"/>
                  <a:gd name="connsiteX55" fmla="*/ 97223 w 771706"/>
                  <a:gd name="connsiteY55" fmla="*/ 1276118 h 1519189"/>
                  <a:gd name="connsiteX56" fmla="*/ 78994 w 771706"/>
                  <a:gd name="connsiteY56" fmla="*/ 1270042 h 1519189"/>
                  <a:gd name="connsiteX57" fmla="*/ 60765 w 771706"/>
                  <a:gd name="connsiteY57" fmla="*/ 1233581 h 1519189"/>
                  <a:gd name="connsiteX58" fmla="*/ 36459 w 771706"/>
                  <a:gd name="connsiteY58" fmla="*/ 1178890 h 1519189"/>
                  <a:gd name="connsiteX59" fmla="*/ 24306 w 771706"/>
                  <a:gd name="connsiteY59" fmla="*/ 1081662 h 1519189"/>
                  <a:gd name="connsiteX60" fmla="*/ 30383 w 771706"/>
                  <a:gd name="connsiteY60" fmla="*/ 990511 h 1519189"/>
                  <a:gd name="connsiteX61" fmla="*/ 24306 w 771706"/>
                  <a:gd name="connsiteY61" fmla="*/ 966204 h 1519189"/>
                  <a:gd name="connsiteX62" fmla="*/ 12153 w 771706"/>
                  <a:gd name="connsiteY62" fmla="*/ 905436 h 1519189"/>
                  <a:gd name="connsiteX63" fmla="*/ 0 w 771706"/>
                  <a:gd name="connsiteY63" fmla="*/ 808208 h 1519189"/>
                  <a:gd name="connsiteX64" fmla="*/ 6077 w 771706"/>
                  <a:gd name="connsiteY64" fmla="*/ 644136 h 1519189"/>
                  <a:gd name="connsiteX65" fmla="*/ 12153 w 771706"/>
                  <a:gd name="connsiteY65" fmla="*/ 619829 h 1519189"/>
                  <a:gd name="connsiteX66" fmla="*/ 24306 w 771706"/>
                  <a:gd name="connsiteY66" fmla="*/ 546908 h 1519189"/>
                  <a:gd name="connsiteX67" fmla="*/ 18230 w 771706"/>
                  <a:gd name="connsiteY67" fmla="*/ 516524 h 1519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771706" h="1519189">
                    <a:moveTo>
                      <a:pt x="6077" y="97228"/>
                    </a:moveTo>
                    <a:cubicBezTo>
                      <a:pt x="23489" y="75461"/>
                      <a:pt x="26042" y="65976"/>
                      <a:pt x="48612" y="54690"/>
                    </a:cubicBezTo>
                    <a:cubicBezTo>
                      <a:pt x="54341" y="51825"/>
                      <a:pt x="60765" y="50639"/>
                      <a:pt x="66841" y="48614"/>
                    </a:cubicBezTo>
                    <a:cubicBezTo>
                      <a:pt x="70892" y="42537"/>
                      <a:pt x="73830" y="35547"/>
                      <a:pt x="78994" y="30383"/>
                    </a:cubicBezTo>
                    <a:cubicBezTo>
                      <a:pt x="93436" y="15940"/>
                      <a:pt x="115635" y="12092"/>
                      <a:pt x="133682" y="6076"/>
                    </a:cubicBezTo>
                    <a:lnTo>
                      <a:pt x="151911" y="0"/>
                    </a:lnTo>
                    <a:cubicBezTo>
                      <a:pt x="194141" y="4223"/>
                      <a:pt x="203941" y="2240"/>
                      <a:pt x="236981" y="12153"/>
                    </a:cubicBezTo>
                    <a:cubicBezTo>
                      <a:pt x="249251" y="15834"/>
                      <a:pt x="262780" y="17201"/>
                      <a:pt x="273439" y="24307"/>
                    </a:cubicBezTo>
                    <a:lnTo>
                      <a:pt x="309898" y="48614"/>
                    </a:lnTo>
                    <a:cubicBezTo>
                      <a:pt x="315974" y="52665"/>
                      <a:pt x="322963" y="55603"/>
                      <a:pt x="328127" y="60767"/>
                    </a:cubicBezTo>
                    <a:cubicBezTo>
                      <a:pt x="356685" y="89326"/>
                      <a:pt x="341589" y="71846"/>
                      <a:pt x="370662" y="115458"/>
                    </a:cubicBezTo>
                    <a:lnTo>
                      <a:pt x="382815" y="133688"/>
                    </a:lnTo>
                    <a:cubicBezTo>
                      <a:pt x="386866" y="139765"/>
                      <a:pt x="389804" y="146754"/>
                      <a:pt x="394968" y="151918"/>
                    </a:cubicBezTo>
                    <a:cubicBezTo>
                      <a:pt x="418361" y="175313"/>
                      <a:pt x="408430" y="162999"/>
                      <a:pt x="425350" y="188379"/>
                    </a:cubicBezTo>
                    <a:cubicBezTo>
                      <a:pt x="436044" y="220466"/>
                      <a:pt x="427873" y="201280"/>
                      <a:pt x="455732" y="243070"/>
                    </a:cubicBezTo>
                    <a:lnTo>
                      <a:pt x="467885" y="261300"/>
                    </a:lnTo>
                    <a:cubicBezTo>
                      <a:pt x="478579" y="293387"/>
                      <a:pt x="470408" y="274201"/>
                      <a:pt x="498267" y="315991"/>
                    </a:cubicBezTo>
                    <a:lnTo>
                      <a:pt x="510420" y="334221"/>
                    </a:lnTo>
                    <a:cubicBezTo>
                      <a:pt x="512445" y="340298"/>
                      <a:pt x="513385" y="346852"/>
                      <a:pt x="516496" y="352451"/>
                    </a:cubicBezTo>
                    <a:cubicBezTo>
                      <a:pt x="523589" y="365220"/>
                      <a:pt x="540802" y="388912"/>
                      <a:pt x="540802" y="388912"/>
                    </a:cubicBezTo>
                    <a:lnTo>
                      <a:pt x="552955" y="425372"/>
                    </a:lnTo>
                    <a:cubicBezTo>
                      <a:pt x="554980" y="431449"/>
                      <a:pt x="555478" y="438273"/>
                      <a:pt x="559031" y="443603"/>
                    </a:cubicBezTo>
                    <a:lnTo>
                      <a:pt x="571184" y="461833"/>
                    </a:lnTo>
                    <a:lnTo>
                      <a:pt x="589413" y="516524"/>
                    </a:lnTo>
                    <a:cubicBezTo>
                      <a:pt x="591439" y="522601"/>
                      <a:pt x="591937" y="529424"/>
                      <a:pt x="595490" y="534754"/>
                    </a:cubicBezTo>
                    <a:lnTo>
                      <a:pt x="607643" y="552984"/>
                    </a:lnTo>
                    <a:lnTo>
                      <a:pt x="668407" y="735287"/>
                    </a:lnTo>
                    <a:lnTo>
                      <a:pt x="686636" y="789978"/>
                    </a:lnTo>
                    <a:lnTo>
                      <a:pt x="692712" y="808208"/>
                    </a:lnTo>
                    <a:cubicBezTo>
                      <a:pt x="694738" y="814285"/>
                      <a:pt x="697236" y="820224"/>
                      <a:pt x="698789" y="826438"/>
                    </a:cubicBezTo>
                    <a:cubicBezTo>
                      <a:pt x="702840" y="842643"/>
                      <a:pt x="708196" y="858576"/>
                      <a:pt x="710942" y="875052"/>
                    </a:cubicBezTo>
                    <a:cubicBezTo>
                      <a:pt x="712967" y="887206"/>
                      <a:pt x="714030" y="899560"/>
                      <a:pt x="717018" y="911513"/>
                    </a:cubicBezTo>
                    <a:cubicBezTo>
                      <a:pt x="720125" y="923942"/>
                      <a:pt x="726064" y="935545"/>
                      <a:pt x="729171" y="947974"/>
                    </a:cubicBezTo>
                    <a:cubicBezTo>
                      <a:pt x="744312" y="1008541"/>
                      <a:pt x="738578" y="980112"/>
                      <a:pt x="747400" y="1033048"/>
                    </a:cubicBezTo>
                    <a:cubicBezTo>
                      <a:pt x="748580" y="1050161"/>
                      <a:pt x="758977" y="1219573"/>
                      <a:pt x="765629" y="1276118"/>
                    </a:cubicBezTo>
                    <a:cubicBezTo>
                      <a:pt x="767069" y="1288355"/>
                      <a:pt x="769680" y="1300425"/>
                      <a:pt x="771706" y="1312579"/>
                    </a:cubicBezTo>
                    <a:cubicBezTo>
                      <a:pt x="769680" y="1363219"/>
                      <a:pt x="769240" y="1413947"/>
                      <a:pt x="765629" y="1464498"/>
                    </a:cubicBezTo>
                    <a:cubicBezTo>
                      <a:pt x="764962" y="1473839"/>
                      <a:pt x="754306" y="1495433"/>
                      <a:pt x="747400" y="1500958"/>
                    </a:cubicBezTo>
                    <a:cubicBezTo>
                      <a:pt x="742399" y="1504959"/>
                      <a:pt x="734900" y="1504170"/>
                      <a:pt x="729171" y="1507035"/>
                    </a:cubicBezTo>
                    <a:cubicBezTo>
                      <a:pt x="722639" y="1510301"/>
                      <a:pt x="717018" y="1515138"/>
                      <a:pt x="710942" y="1519189"/>
                    </a:cubicBezTo>
                    <a:cubicBezTo>
                      <a:pt x="692716" y="1516151"/>
                      <a:pt x="654076" y="1511659"/>
                      <a:pt x="638025" y="1500958"/>
                    </a:cubicBezTo>
                    <a:lnTo>
                      <a:pt x="601566" y="1476651"/>
                    </a:lnTo>
                    <a:cubicBezTo>
                      <a:pt x="595490" y="1472600"/>
                      <a:pt x="588501" y="1469662"/>
                      <a:pt x="583337" y="1464498"/>
                    </a:cubicBezTo>
                    <a:cubicBezTo>
                      <a:pt x="554779" y="1435938"/>
                      <a:pt x="572260" y="1451037"/>
                      <a:pt x="528649" y="1421961"/>
                    </a:cubicBezTo>
                    <a:cubicBezTo>
                      <a:pt x="522573" y="1417910"/>
                      <a:pt x="517348" y="1412116"/>
                      <a:pt x="510420" y="1409807"/>
                    </a:cubicBezTo>
                    <a:lnTo>
                      <a:pt x="455732" y="1391577"/>
                    </a:lnTo>
                    <a:cubicBezTo>
                      <a:pt x="449656" y="1389551"/>
                      <a:pt x="442832" y="1389053"/>
                      <a:pt x="437503" y="1385500"/>
                    </a:cubicBezTo>
                    <a:cubicBezTo>
                      <a:pt x="425350" y="1377398"/>
                      <a:pt x="414901" y="1365812"/>
                      <a:pt x="401044" y="1361193"/>
                    </a:cubicBezTo>
                    <a:lnTo>
                      <a:pt x="364586" y="1349040"/>
                    </a:lnTo>
                    <a:cubicBezTo>
                      <a:pt x="358509" y="1344989"/>
                      <a:pt x="353030" y="1339852"/>
                      <a:pt x="346356" y="1336886"/>
                    </a:cubicBezTo>
                    <a:cubicBezTo>
                      <a:pt x="334650" y="1331683"/>
                      <a:pt x="322051" y="1328784"/>
                      <a:pt x="309898" y="1324733"/>
                    </a:cubicBezTo>
                    <a:lnTo>
                      <a:pt x="291669" y="1318656"/>
                    </a:lnTo>
                    <a:lnTo>
                      <a:pt x="273439" y="1312579"/>
                    </a:lnTo>
                    <a:cubicBezTo>
                      <a:pt x="267363" y="1310553"/>
                      <a:pt x="261491" y="1307758"/>
                      <a:pt x="255210" y="1306502"/>
                    </a:cubicBezTo>
                    <a:cubicBezTo>
                      <a:pt x="234955" y="1302451"/>
                      <a:pt x="214821" y="1297745"/>
                      <a:pt x="194446" y="1294349"/>
                    </a:cubicBezTo>
                    <a:cubicBezTo>
                      <a:pt x="172369" y="1290669"/>
                      <a:pt x="111798" y="1280976"/>
                      <a:pt x="97223" y="1276118"/>
                    </a:cubicBezTo>
                    <a:lnTo>
                      <a:pt x="78994" y="1270042"/>
                    </a:lnTo>
                    <a:cubicBezTo>
                      <a:pt x="44161" y="1217788"/>
                      <a:pt x="85925" y="1283904"/>
                      <a:pt x="60765" y="1233581"/>
                    </a:cubicBezTo>
                    <a:cubicBezTo>
                      <a:pt x="45282" y="1202613"/>
                      <a:pt x="44297" y="1225925"/>
                      <a:pt x="36459" y="1178890"/>
                    </a:cubicBezTo>
                    <a:cubicBezTo>
                      <a:pt x="27037" y="1122350"/>
                      <a:pt x="31609" y="1154690"/>
                      <a:pt x="24306" y="1081662"/>
                    </a:cubicBezTo>
                    <a:cubicBezTo>
                      <a:pt x="26332" y="1051278"/>
                      <a:pt x="30383" y="1020962"/>
                      <a:pt x="30383" y="990511"/>
                    </a:cubicBezTo>
                    <a:cubicBezTo>
                      <a:pt x="30383" y="982159"/>
                      <a:pt x="26056" y="974370"/>
                      <a:pt x="24306" y="966204"/>
                    </a:cubicBezTo>
                    <a:cubicBezTo>
                      <a:pt x="19978" y="946005"/>
                      <a:pt x="15549" y="925812"/>
                      <a:pt x="12153" y="905436"/>
                    </a:cubicBezTo>
                    <a:cubicBezTo>
                      <a:pt x="2731" y="848896"/>
                      <a:pt x="7303" y="881236"/>
                      <a:pt x="0" y="808208"/>
                    </a:cubicBezTo>
                    <a:cubicBezTo>
                      <a:pt x="2026" y="753517"/>
                      <a:pt x="2554" y="698751"/>
                      <a:pt x="6077" y="644136"/>
                    </a:cubicBezTo>
                    <a:cubicBezTo>
                      <a:pt x="6615" y="635802"/>
                      <a:pt x="10614" y="628038"/>
                      <a:pt x="12153" y="619829"/>
                    </a:cubicBezTo>
                    <a:cubicBezTo>
                      <a:pt x="16694" y="595609"/>
                      <a:pt x="24306" y="546908"/>
                      <a:pt x="24306" y="546908"/>
                    </a:cubicBezTo>
                    <a:lnTo>
                      <a:pt x="18230" y="516524"/>
                    </a:lnTo>
                  </a:path>
                </a:pathLst>
              </a:custGeom>
              <a:ln w="28575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43" name="Freeform 242">
                <a:extLst>
                  <a:ext uri="{FF2B5EF4-FFF2-40B4-BE49-F238E27FC236}">
                    <a16:creationId xmlns:a16="http://schemas.microsoft.com/office/drawing/2014/main" id="{EC1AD408-9791-4896-48B5-87EF4297858B}"/>
                  </a:ext>
                </a:extLst>
              </p:cNvPr>
              <p:cNvSpPr/>
              <p:nvPr/>
            </p:nvSpPr>
            <p:spPr>
              <a:xfrm>
                <a:off x="29248627" y="30402794"/>
                <a:ext cx="1031997" cy="1980454"/>
              </a:xfrm>
              <a:custGeom>
                <a:avLst/>
                <a:gdLst>
                  <a:gd name="connsiteX0" fmla="*/ 741323 w 760953"/>
                  <a:gd name="connsiteY0" fmla="*/ 78998 h 1507036"/>
                  <a:gd name="connsiteX1" fmla="*/ 710941 w 760953"/>
                  <a:gd name="connsiteY1" fmla="*/ 72921 h 1507036"/>
                  <a:gd name="connsiteX2" fmla="*/ 674483 w 760953"/>
                  <a:gd name="connsiteY2" fmla="*/ 48614 h 1507036"/>
                  <a:gd name="connsiteX3" fmla="*/ 656253 w 760953"/>
                  <a:gd name="connsiteY3" fmla="*/ 36461 h 1507036"/>
                  <a:gd name="connsiteX4" fmla="*/ 638024 w 760953"/>
                  <a:gd name="connsiteY4" fmla="*/ 24307 h 1507036"/>
                  <a:gd name="connsiteX5" fmla="*/ 619795 w 760953"/>
                  <a:gd name="connsiteY5" fmla="*/ 18230 h 1507036"/>
                  <a:gd name="connsiteX6" fmla="*/ 583336 w 760953"/>
                  <a:gd name="connsiteY6" fmla="*/ 0 h 1507036"/>
                  <a:gd name="connsiteX7" fmla="*/ 516496 w 760953"/>
                  <a:gd name="connsiteY7" fmla="*/ 6077 h 1507036"/>
                  <a:gd name="connsiteX8" fmla="*/ 473961 w 760953"/>
                  <a:gd name="connsiteY8" fmla="*/ 18230 h 1507036"/>
                  <a:gd name="connsiteX9" fmla="*/ 455732 w 760953"/>
                  <a:gd name="connsiteY9" fmla="*/ 30384 h 1507036"/>
                  <a:gd name="connsiteX10" fmla="*/ 437502 w 760953"/>
                  <a:gd name="connsiteY10" fmla="*/ 36461 h 1507036"/>
                  <a:gd name="connsiteX11" fmla="*/ 401044 w 760953"/>
                  <a:gd name="connsiteY11" fmla="*/ 60768 h 1507036"/>
                  <a:gd name="connsiteX12" fmla="*/ 382814 w 760953"/>
                  <a:gd name="connsiteY12" fmla="*/ 72921 h 1507036"/>
                  <a:gd name="connsiteX13" fmla="*/ 358509 w 760953"/>
                  <a:gd name="connsiteY13" fmla="*/ 109382 h 1507036"/>
                  <a:gd name="connsiteX14" fmla="*/ 346356 w 760953"/>
                  <a:gd name="connsiteY14" fmla="*/ 127612 h 1507036"/>
                  <a:gd name="connsiteX15" fmla="*/ 328127 w 760953"/>
                  <a:gd name="connsiteY15" fmla="*/ 164072 h 1507036"/>
                  <a:gd name="connsiteX16" fmla="*/ 322050 w 760953"/>
                  <a:gd name="connsiteY16" fmla="*/ 182303 h 1507036"/>
                  <a:gd name="connsiteX17" fmla="*/ 297745 w 760953"/>
                  <a:gd name="connsiteY17" fmla="*/ 218763 h 1507036"/>
                  <a:gd name="connsiteX18" fmla="*/ 273439 w 760953"/>
                  <a:gd name="connsiteY18" fmla="*/ 255224 h 1507036"/>
                  <a:gd name="connsiteX19" fmla="*/ 261286 w 760953"/>
                  <a:gd name="connsiteY19" fmla="*/ 273454 h 1507036"/>
                  <a:gd name="connsiteX20" fmla="*/ 255210 w 760953"/>
                  <a:gd name="connsiteY20" fmla="*/ 291684 h 1507036"/>
                  <a:gd name="connsiteX21" fmla="*/ 230904 w 760953"/>
                  <a:gd name="connsiteY21" fmla="*/ 328145 h 1507036"/>
                  <a:gd name="connsiteX22" fmla="*/ 200522 w 760953"/>
                  <a:gd name="connsiteY22" fmla="*/ 382836 h 1507036"/>
                  <a:gd name="connsiteX23" fmla="*/ 188369 w 760953"/>
                  <a:gd name="connsiteY23" fmla="*/ 401066 h 1507036"/>
                  <a:gd name="connsiteX24" fmla="*/ 182293 w 760953"/>
                  <a:gd name="connsiteY24" fmla="*/ 419296 h 1507036"/>
                  <a:gd name="connsiteX25" fmla="*/ 170140 w 760953"/>
                  <a:gd name="connsiteY25" fmla="*/ 437527 h 1507036"/>
                  <a:gd name="connsiteX26" fmla="*/ 145834 w 760953"/>
                  <a:gd name="connsiteY26" fmla="*/ 492217 h 1507036"/>
                  <a:gd name="connsiteX27" fmla="*/ 139758 w 760953"/>
                  <a:gd name="connsiteY27" fmla="*/ 510448 h 1507036"/>
                  <a:gd name="connsiteX28" fmla="*/ 127605 w 760953"/>
                  <a:gd name="connsiteY28" fmla="*/ 528678 h 1507036"/>
                  <a:gd name="connsiteX29" fmla="*/ 103299 w 760953"/>
                  <a:gd name="connsiteY29" fmla="*/ 583369 h 1507036"/>
                  <a:gd name="connsiteX30" fmla="*/ 97223 w 760953"/>
                  <a:gd name="connsiteY30" fmla="*/ 601599 h 1507036"/>
                  <a:gd name="connsiteX31" fmla="*/ 85070 w 760953"/>
                  <a:gd name="connsiteY31" fmla="*/ 710981 h 1507036"/>
                  <a:gd name="connsiteX32" fmla="*/ 66841 w 760953"/>
                  <a:gd name="connsiteY32" fmla="*/ 808209 h 1507036"/>
                  <a:gd name="connsiteX33" fmla="*/ 60764 w 760953"/>
                  <a:gd name="connsiteY33" fmla="*/ 826439 h 1507036"/>
                  <a:gd name="connsiteX34" fmla="*/ 48611 w 760953"/>
                  <a:gd name="connsiteY34" fmla="*/ 887207 h 1507036"/>
                  <a:gd name="connsiteX35" fmla="*/ 42535 w 760953"/>
                  <a:gd name="connsiteY35" fmla="*/ 911514 h 1507036"/>
                  <a:gd name="connsiteX36" fmla="*/ 36459 w 760953"/>
                  <a:gd name="connsiteY36" fmla="*/ 960128 h 1507036"/>
                  <a:gd name="connsiteX37" fmla="*/ 30382 w 760953"/>
                  <a:gd name="connsiteY37" fmla="*/ 1002665 h 1507036"/>
                  <a:gd name="connsiteX38" fmla="*/ 18229 w 760953"/>
                  <a:gd name="connsiteY38" fmla="*/ 1057356 h 1507036"/>
                  <a:gd name="connsiteX39" fmla="*/ 12153 w 760953"/>
                  <a:gd name="connsiteY39" fmla="*/ 1118123 h 1507036"/>
                  <a:gd name="connsiteX40" fmla="*/ 6076 w 760953"/>
                  <a:gd name="connsiteY40" fmla="*/ 1221428 h 1507036"/>
                  <a:gd name="connsiteX41" fmla="*/ 0 w 760953"/>
                  <a:gd name="connsiteY41" fmla="*/ 1300426 h 1507036"/>
                  <a:gd name="connsiteX42" fmla="*/ 12153 w 760953"/>
                  <a:gd name="connsiteY42" fmla="*/ 1397654 h 1507036"/>
                  <a:gd name="connsiteX43" fmla="*/ 24306 w 760953"/>
                  <a:gd name="connsiteY43" fmla="*/ 1434115 h 1507036"/>
                  <a:gd name="connsiteX44" fmla="*/ 30382 w 760953"/>
                  <a:gd name="connsiteY44" fmla="*/ 1452345 h 1507036"/>
                  <a:gd name="connsiteX45" fmla="*/ 72917 w 760953"/>
                  <a:gd name="connsiteY45" fmla="*/ 1500959 h 1507036"/>
                  <a:gd name="connsiteX46" fmla="*/ 97223 w 760953"/>
                  <a:gd name="connsiteY46" fmla="*/ 1507036 h 1507036"/>
                  <a:gd name="connsiteX47" fmla="*/ 157987 w 760953"/>
                  <a:gd name="connsiteY47" fmla="*/ 1494882 h 1507036"/>
                  <a:gd name="connsiteX48" fmla="*/ 176216 w 760953"/>
                  <a:gd name="connsiteY48" fmla="*/ 1488805 h 1507036"/>
                  <a:gd name="connsiteX49" fmla="*/ 212675 w 760953"/>
                  <a:gd name="connsiteY49" fmla="*/ 1458422 h 1507036"/>
                  <a:gd name="connsiteX50" fmla="*/ 230904 w 760953"/>
                  <a:gd name="connsiteY50" fmla="*/ 1446268 h 1507036"/>
                  <a:gd name="connsiteX51" fmla="*/ 261286 w 760953"/>
                  <a:gd name="connsiteY51" fmla="*/ 1415884 h 1507036"/>
                  <a:gd name="connsiteX52" fmla="*/ 273439 w 760953"/>
                  <a:gd name="connsiteY52" fmla="*/ 1397654 h 1507036"/>
                  <a:gd name="connsiteX53" fmla="*/ 309897 w 760953"/>
                  <a:gd name="connsiteY53" fmla="*/ 1373347 h 1507036"/>
                  <a:gd name="connsiteX54" fmla="*/ 358509 w 760953"/>
                  <a:gd name="connsiteY54" fmla="*/ 1330810 h 1507036"/>
                  <a:gd name="connsiteX55" fmla="*/ 394967 w 760953"/>
                  <a:gd name="connsiteY55" fmla="*/ 1306503 h 1507036"/>
                  <a:gd name="connsiteX56" fmla="*/ 413197 w 760953"/>
                  <a:gd name="connsiteY56" fmla="*/ 1294349 h 1507036"/>
                  <a:gd name="connsiteX57" fmla="*/ 431426 w 760953"/>
                  <a:gd name="connsiteY57" fmla="*/ 1288273 h 1507036"/>
                  <a:gd name="connsiteX58" fmla="*/ 486114 w 760953"/>
                  <a:gd name="connsiteY58" fmla="*/ 1263965 h 1507036"/>
                  <a:gd name="connsiteX59" fmla="*/ 504343 w 760953"/>
                  <a:gd name="connsiteY59" fmla="*/ 1257889 h 1507036"/>
                  <a:gd name="connsiteX60" fmla="*/ 522572 w 760953"/>
                  <a:gd name="connsiteY60" fmla="*/ 1251812 h 1507036"/>
                  <a:gd name="connsiteX61" fmla="*/ 552954 w 760953"/>
                  <a:gd name="connsiteY61" fmla="*/ 1245735 h 1507036"/>
                  <a:gd name="connsiteX62" fmla="*/ 619795 w 760953"/>
                  <a:gd name="connsiteY62" fmla="*/ 1245735 h 1507036"/>
                  <a:gd name="connsiteX63" fmla="*/ 656253 w 760953"/>
                  <a:gd name="connsiteY63" fmla="*/ 1233582 h 1507036"/>
                  <a:gd name="connsiteX64" fmla="*/ 674483 w 760953"/>
                  <a:gd name="connsiteY64" fmla="*/ 1227505 h 1507036"/>
                  <a:gd name="connsiteX65" fmla="*/ 723094 w 760953"/>
                  <a:gd name="connsiteY65" fmla="*/ 1184968 h 1507036"/>
                  <a:gd name="connsiteX66" fmla="*/ 735247 w 760953"/>
                  <a:gd name="connsiteY66" fmla="*/ 1148507 h 1507036"/>
                  <a:gd name="connsiteX67" fmla="*/ 741323 w 760953"/>
                  <a:gd name="connsiteY67" fmla="*/ 1130277 h 1507036"/>
                  <a:gd name="connsiteX68" fmla="*/ 747400 w 760953"/>
                  <a:gd name="connsiteY68" fmla="*/ 1093816 h 1507036"/>
                  <a:gd name="connsiteX69" fmla="*/ 753476 w 760953"/>
                  <a:gd name="connsiteY69" fmla="*/ 565138 h 1507036"/>
                  <a:gd name="connsiteX70" fmla="*/ 735247 w 760953"/>
                  <a:gd name="connsiteY70" fmla="*/ 498294 h 1507036"/>
                  <a:gd name="connsiteX71" fmla="*/ 717018 w 760953"/>
                  <a:gd name="connsiteY71" fmla="*/ 486141 h 1507036"/>
                  <a:gd name="connsiteX72" fmla="*/ 698788 w 760953"/>
                  <a:gd name="connsiteY72" fmla="*/ 467910 h 1507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760953" h="1507036">
                    <a:moveTo>
                      <a:pt x="741323" y="78998"/>
                    </a:moveTo>
                    <a:cubicBezTo>
                      <a:pt x="731196" y="76972"/>
                      <a:pt x="720343" y="77195"/>
                      <a:pt x="710941" y="72921"/>
                    </a:cubicBezTo>
                    <a:cubicBezTo>
                      <a:pt x="697644" y="66877"/>
                      <a:pt x="686636" y="56716"/>
                      <a:pt x="674483" y="48614"/>
                    </a:cubicBezTo>
                    <a:lnTo>
                      <a:pt x="656253" y="36461"/>
                    </a:lnTo>
                    <a:cubicBezTo>
                      <a:pt x="650177" y="32410"/>
                      <a:pt x="644952" y="26617"/>
                      <a:pt x="638024" y="24307"/>
                    </a:cubicBezTo>
                    <a:cubicBezTo>
                      <a:pt x="631948" y="22281"/>
                      <a:pt x="625524" y="21095"/>
                      <a:pt x="619795" y="18230"/>
                    </a:cubicBezTo>
                    <a:cubicBezTo>
                      <a:pt x="572680" y="-5329"/>
                      <a:pt x="629155" y="15274"/>
                      <a:pt x="583336" y="0"/>
                    </a:cubicBezTo>
                    <a:cubicBezTo>
                      <a:pt x="561056" y="2026"/>
                      <a:pt x="538672" y="3120"/>
                      <a:pt x="516496" y="6077"/>
                    </a:cubicBezTo>
                    <a:cubicBezTo>
                      <a:pt x="503783" y="7772"/>
                      <a:pt x="486456" y="14065"/>
                      <a:pt x="473961" y="18230"/>
                    </a:cubicBezTo>
                    <a:cubicBezTo>
                      <a:pt x="467885" y="22281"/>
                      <a:pt x="462264" y="27118"/>
                      <a:pt x="455732" y="30384"/>
                    </a:cubicBezTo>
                    <a:cubicBezTo>
                      <a:pt x="450003" y="33249"/>
                      <a:pt x="443101" y="33350"/>
                      <a:pt x="437502" y="36461"/>
                    </a:cubicBezTo>
                    <a:cubicBezTo>
                      <a:pt x="424734" y="43555"/>
                      <a:pt x="413197" y="52666"/>
                      <a:pt x="401044" y="60768"/>
                    </a:cubicBezTo>
                    <a:lnTo>
                      <a:pt x="382814" y="72921"/>
                    </a:lnTo>
                    <a:lnTo>
                      <a:pt x="358509" y="109382"/>
                    </a:lnTo>
                    <a:lnTo>
                      <a:pt x="346356" y="127612"/>
                    </a:lnTo>
                    <a:cubicBezTo>
                      <a:pt x="331085" y="173430"/>
                      <a:pt x="351684" y="116957"/>
                      <a:pt x="328127" y="164072"/>
                    </a:cubicBezTo>
                    <a:cubicBezTo>
                      <a:pt x="325262" y="169801"/>
                      <a:pt x="325161" y="176703"/>
                      <a:pt x="322050" y="182303"/>
                    </a:cubicBezTo>
                    <a:cubicBezTo>
                      <a:pt x="314957" y="195071"/>
                      <a:pt x="305847" y="206610"/>
                      <a:pt x="297745" y="218763"/>
                    </a:cubicBezTo>
                    <a:lnTo>
                      <a:pt x="273439" y="255224"/>
                    </a:lnTo>
                    <a:lnTo>
                      <a:pt x="261286" y="273454"/>
                    </a:lnTo>
                    <a:cubicBezTo>
                      <a:pt x="259261" y="279531"/>
                      <a:pt x="258321" y="286085"/>
                      <a:pt x="255210" y="291684"/>
                    </a:cubicBezTo>
                    <a:cubicBezTo>
                      <a:pt x="248117" y="304453"/>
                      <a:pt x="230904" y="328145"/>
                      <a:pt x="230904" y="328145"/>
                    </a:cubicBezTo>
                    <a:cubicBezTo>
                      <a:pt x="220210" y="360232"/>
                      <a:pt x="228381" y="341046"/>
                      <a:pt x="200522" y="382836"/>
                    </a:cubicBezTo>
                    <a:lnTo>
                      <a:pt x="188369" y="401066"/>
                    </a:lnTo>
                    <a:cubicBezTo>
                      <a:pt x="186344" y="407143"/>
                      <a:pt x="185157" y="413567"/>
                      <a:pt x="182293" y="419296"/>
                    </a:cubicBezTo>
                    <a:cubicBezTo>
                      <a:pt x="179027" y="425829"/>
                      <a:pt x="173106" y="430853"/>
                      <a:pt x="170140" y="437527"/>
                    </a:cubicBezTo>
                    <a:cubicBezTo>
                      <a:pt x="141217" y="502607"/>
                      <a:pt x="173337" y="450962"/>
                      <a:pt x="145834" y="492217"/>
                    </a:cubicBezTo>
                    <a:cubicBezTo>
                      <a:pt x="143809" y="498294"/>
                      <a:pt x="142622" y="504719"/>
                      <a:pt x="139758" y="510448"/>
                    </a:cubicBezTo>
                    <a:cubicBezTo>
                      <a:pt x="136492" y="516980"/>
                      <a:pt x="130571" y="522004"/>
                      <a:pt x="127605" y="528678"/>
                    </a:cubicBezTo>
                    <a:cubicBezTo>
                      <a:pt x="98678" y="593765"/>
                      <a:pt x="130804" y="542108"/>
                      <a:pt x="103299" y="583369"/>
                    </a:cubicBezTo>
                    <a:cubicBezTo>
                      <a:pt x="101274" y="589446"/>
                      <a:pt x="98612" y="595346"/>
                      <a:pt x="97223" y="601599"/>
                    </a:cubicBezTo>
                    <a:cubicBezTo>
                      <a:pt x="88106" y="642628"/>
                      <a:pt x="90249" y="664366"/>
                      <a:pt x="85070" y="710981"/>
                    </a:cubicBezTo>
                    <a:cubicBezTo>
                      <a:pt x="83231" y="727529"/>
                      <a:pt x="68609" y="802905"/>
                      <a:pt x="66841" y="808209"/>
                    </a:cubicBezTo>
                    <a:cubicBezTo>
                      <a:pt x="64815" y="814286"/>
                      <a:pt x="62204" y="820198"/>
                      <a:pt x="60764" y="826439"/>
                    </a:cubicBezTo>
                    <a:cubicBezTo>
                      <a:pt x="56119" y="846567"/>
                      <a:pt x="53621" y="867167"/>
                      <a:pt x="48611" y="887207"/>
                    </a:cubicBezTo>
                    <a:cubicBezTo>
                      <a:pt x="46586" y="895309"/>
                      <a:pt x="43908" y="903276"/>
                      <a:pt x="42535" y="911514"/>
                    </a:cubicBezTo>
                    <a:cubicBezTo>
                      <a:pt x="39851" y="927623"/>
                      <a:pt x="38617" y="943941"/>
                      <a:pt x="36459" y="960128"/>
                    </a:cubicBezTo>
                    <a:cubicBezTo>
                      <a:pt x="34566" y="974325"/>
                      <a:pt x="32737" y="988537"/>
                      <a:pt x="30382" y="1002665"/>
                    </a:cubicBezTo>
                    <a:cubicBezTo>
                      <a:pt x="26523" y="1025821"/>
                      <a:pt x="23694" y="1035495"/>
                      <a:pt x="18229" y="1057356"/>
                    </a:cubicBezTo>
                    <a:cubicBezTo>
                      <a:pt x="16204" y="1077612"/>
                      <a:pt x="13657" y="1097822"/>
                      <a:pt x="12153" y="1118123"/>
                    </a:cubicBezTo>
                    <a:cubicBezTo>
                      <a:pt x="9605" y="1152523"/>
                      <a:pt x="8370" y="1187010"/>
                      <a:pt x="6076" y="1221428"/>
                    </a:cubicBezTo>
                    <a:cubicBezTo>
                      <a:pt x="4319" y="1247780"/>
                      <a:pt x="2025" y="1274093"/>
                      <a:pt x="0" y="1300426"/>
                    </a:cubicBezTo>
                    <a:cubicBezTo>
                      <a:pt x="17613" y="1353270"/>
                      <a:pt x="-7551" y="1272857"/>
                      <a:pt x="12153" y="1397654"/>
                    </a:cubicBezTo>
                    <a:cubicBezTo>
                      <a:pt x="14151" y="1410308"/>
                      <a:pt x="20255" y="1421961"/>
                      <a:pt x="24306" y="1434115"/>
                    </a:cubicBezTo>
                    <a:cubicBezTo>
                      <a:pt x="26331" y="1440192"/>
                      <a:pt x="26829" y="1447015"/>
                      <a:pt x="30382" y="1452345"/>
                    </a:cubicBezTo>
                    <a:cubicBezTo>
                      <a:pt x="45234" y="1474623"/>
                      <a:pt x="49288" y="1490831"/>
                      <a:pt x="72917" y="1500959"/>
                    </a:cubicBezTo>
                    <a:cubicBezTo>
                      <a:pt x="80593" y="1504249"/>
                      <a:pt x="89121" y="1505010"/>
                      <a:pt x="97223" y="1507036"/>
                    </a:cubicBezTo>
                    <a:cubicBezTo>
                      <a:pt x="125870" y="1502261"/>
                      <a:pt x="132607" y="1502134"/>
                      <a:pt x="157987" y="1494882"/>
                    </a:cubicBezTo>
                    <a:cubicBezTo>
                      <a:pt x="164146" y="1493122"/>
                      <a:pt x="170487" y="1491670"/>
                      <a:pt x="176216" y="1488805"/>
                    </a:cubicBezTo>
                    <a:cubicBezTo>
                      <a:pt x="198844" y="1477490"/>
                      <a:pt x="192519" y="1475220"/>
                      <a:pt x="212675" y="1458422"/>
                    </a:cubicBezTo>
                    <a:cubicBezTo>
                      <a:pt x="218285" y="1453747"/>
                      <a:pt x="224828" y="1450319"/>
                      <a:pt x="230904" y="1446268"/>
                    </a:cubicBezTo>
                    <a:cubicBezTo>
                      <a:pt x="263312" y="1397654"/>
                      <a:pt x="220777" y="1456396"/>
                      <a:pt x="261286" y="1415884"/>
                    </a:cubicBezTo>
                    <a:cubicBezTo>
                      <a:pt x="266450" y="1410720"/>
                      <a:pt x="267943" y="1402463"/>
                      <a:pt x="273439" y="1397654"/>
                    </a:cubicBezTo>
                    <a:cubicBezTo>
                      <a:pt x="284431" y="1388036"/>
                      <a:pt x="309897" y="1373347"/>
                      <a:pt x="309897" y="1373347"/>
                    </a:cubicBezTo>
                    <a:cubicBezTo>
                      <a:pt x="330152" y="1342963"/>
                      <a:pt x="315973" y="1359169"/>
                      <a:pt x="358509" y="1330810"/>
                    </a:cubicBezTo>
                    <a:lnTo>
                      <a:pt x="394967" y="1306503"/>
                    </a:lnTo>
                    <a:cubicBezTo>
                      <a:pt x="401044" y="1302452"/>
                      <a:pt x="406268" y="1296658"/>
                      <a:pt x="413197" y="1294349"/>
                    </a:cubicBezTo>
                    <a:lnTo>
                      <a:pt x="431426" y="1288273"/>
                    </a:lnTo>
                    <a:cubicBezTo>
                      <a:pt x="460312" y="1269013"/>
                      <a:pt x="442729" y="1278427"/>
                      <a:pt x="486114" y="1263965"/>
                    </a:cubicBezTo>
                    <a:lnTo>
                      <a:pt x="504343" y="1257889"/>
                    </a:lnTo>
                    <a:cubicBezTo>
                      <a:pt x="510419" y="1255863"/>
                      <a:pt x="516291" y="1253068"/>
                      <a:pt x="522572" y="1251812"/>
                    </a:cubicBezTo>
                    <a:lnTo>
                      <a:pt x="552954" y="1245735"/>
                    </a:lnTo>
                    <a:cubicBezTo>
                      <a:pt x="583161" y="1255804"/>
                      <a:pt x="573789" y="1255594"/>
                      <a:pt x="619795" y="1245735"/>
                    </a:cubicBezTo>
                    <a:cubicBezTo>
                      <a:pt x="632321" y="1243051"/>
                      <a:pt x="644100" y="1237633"/>
                      <a:pt x="656253" y="1233582"/>
                    </a:cubicBezTo>
                    <a:lnTo>
                      <a:pt x="674483" y="1227505"/>
                    </a:lnTo>
                    <a:cubicBezTo>
                      <a:pt x="717017" y="1199147"/>
                      <a:pt x="702839" y="1215351"/>
                      <a:pt x="723094" y="1184968"/>
                    </a:cubicBezTo>
                    <a:lnTo>
                      <a:pt x="735247" y="1148507"/>
                    </a:lnTo>
                    <a:cubicBezTo>
                      <a:pt x="737272" y="1142430"/>
                      <a:pt x="740270" y="1136595"/>
                      <a:pt x="741323" y="1130277"/>
                    </a:cubicBezTo>
                    <a:lnTo>
                      <a:pt x="747400" y="1093816"/>
                    </a:lnTo>
                    <a:cubicBezTo>
                      <a:pt x="763786" y="823439"/>
                      <a:pt x="764689" y="895945"/>
                      <a:pt x="753476" y="565138"/>
                    </a:cubicBezTo>
                    <a:cubicBezTo>
                      <a:pt x="753191" y="556735"/>
                      <a:pt x="740366" y="501707"/>
                      <a:pt x="735247" y="498294"/>
                    </a:cubicBezTo>
                    <a:lnTo>
                      <a:pt x="717018" y="486141"/>
                    </a:lnTo>
                    <a:cubicBezTo>
                      <a:pt x="703741" y="466225"/>
                      <a:pt x="712168" y="467910"/>
                      <a:pt x="698788" y="467910"/>
                    </a:cubicBezTo>
                  </a:path>
                </a:pathLst>
              </a:custGeom>
              <a:ln w="28575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44" name="Freeform 243">
                <a:extLst>
                  <a:ext uri="{FF2B5EF4-FFF2-40B4-BE49-F238E27FC236}">
                    <a16:creationId xmlns:a16="http://schemas.microsoft.com/office/drawing/2014/main" id="{3A3F7B7E-5A67-5B5A-F8D3-C5DD9DDE57D2}"/>
                  </a:ext>
                </a:extLst>
              </p:cNvPr>
              <p:cNvSpPr/>
              <p:nvPr/>
            </p:nvSpPr>
            <p:spPr>
              <a:xfrm>
                <a:off x="30913146" y="30901448"/>
                <a:ext cx="236958" cy="22536"/>
              </a:xfrm>
              <a:custGeom>
                <a:avLst/>
                <a:gdLst>
                  <a:gd name="connsiteX0" fmla="*/ 0 w 197642"/>
                  <a:gd name="connsiteY0" fmla="*/ 18299 h 18299"/>
                  <a:gd name="connsiteX1" fmla="*/ 69541 w 197642"/>
                  <a:gd name="connsiteY1" fmla="*/ 14639 h 18299"/>
                  <a:gd name="connsiteX2" fmla="*/ 102481 w 197642"/>
                  <a:gd name="connsiteY2" fmla="*/ 3660 h 18299"/>
                  <a:gd name="connsiteX3" fmla="*/ 113461 w 197642"/>
                  <a:gd name="connsiteY3" fmla="*/ 0 h 18299"/>
                  <a:gd name="connsiteX4" fmla="*/ 168362 w 197642"/>
                  <a:gd name="connsiteY4" fmla="*/ 3660 h 18299"/>
                  <a:gd name="connsiteX5" fmla="*/ 183002 w 197642"/>
                  <a:gd name="connsiteY5" fmla="*/ 7320 h 18299"/>
                  <a:gd name="connsiteX6" fmla="*/ 197642 w 197642"/>
                  <a:gd name="connsiteY6" fmla="*/ 10979 h 18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7642" h="18299">
                    <a:moveTo>
                      <a:pt x="0" y="18299"/>
                    </a:moveTo>
                    <a:cubicBezTo>
                      <a:pt x="23180" y="17079"/>
                      <a:pt x="46494" y="17404"/>
                      <a:pt x="69541" y="14639"/>
                    </a:cubicBezTo>
                    <a:cubicBezTo>
                      <a:pt x="69546" y="14638"/>
                      <a:pt x="96989" y="5491"/>
                      <a:pt x="102481" y="3660"/>
                    </a:cubicBezTo>
                    <a:lnTo>
                      <a:pt x="113461" y="0"/>
                    </a:lnTo>
                    <a:cubicBezTo>
                      <a:pt x="131761" y="1220"/>
                      <a:pt x="150122" y="1740"/>
                      <a:pt x="168362" y="3660"/>
                    </a:cubicBezTo>
                    <a:cubicBezTo>
                      <a:pt x="173365" y="4187"/>
                      <a:pt x="178165" y="5938"/>
                      <a:pt x="183002" y="7320"/>
                    </a:cubicBezTo>
                    <a:cubicBezTo>
                      <a:pt x="197160" y="11365"/>
                      <a:pt x="189485" y="10979"/>
                      <a:pt x="197642" y="10979"/>
                    </a:cubicBezTo>
                  </a:path>
                </a:pathLst>
              </a:cu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300EF671-1DC0-1653-7BBF-36E1C448CF84}"/>
                  </a:ext>
                </a:extLst>
              </p:cNvPr>
              <p:cNvSpPr/>
              <p:nvPr/>
            </p:nvSpPr>
            <p:spPr>
              <a:xfrm>
                <a:off x="29884023" y="31396214"/>
                <a:ext cx="395691" cy="661774"/>
              </a:xfrm>
              <a:custGeom>
                <a:avLst/>
                <a:gdLst>
                  <a:gd name="connsiteX0" fmla="*/ 256032 w 256032"/>
                  <a:gd name="connsiteY0" fmla="*/ 0 h 457200"/>
                  <a:gd name="connsiteX1" fmla="*/ 230429 w 256032"/>
                  <a:gd name="connsiteY1" fmla="*/ 18288 h 457200"/>
                  <a:gd name="connsiteX2" fmla="*/ 208484 w 256032"/>
                  <a:gd name="connsiteY2" fmla="*/ 29261 h 457200"/>
                  <a:gd name="connsiteX3" fmla="*/ 182880 w 256032"/>
                  <a:gd name="connsiteY3" fmla="*/ 51207 h 457200"/>
                  <a:gd name="connsiteX4" fmla="*/ 160935 w 256032"/>
                  <a:gd name="connsiteY4" fmla="*/ 80468 h 457200"/>
                  <a:gd name="connsiteX5" fmla="*/ 146304 w 256032"/>
                  <a:gd name="connsiteY5" fmla="*/ 98756 h 457200"/>
                  <a:gd name="connsiteX6" fmla="*/ 135332 w 256032"/>
                  <a:gd name="connsiteY6" fmla="*/ 102413 h 457200"/>
                  <a:gd name="connsiteX7" fmla="*/ 106071 w 256032"/>
                  <a:gd name="connsiteY7" fmla="*/ 138989 h 457200"/>
                  <a:gd name="connsiteX8" fmla="*/ 98756 w 256032"/>
                  <a:gd name="connsiteY8" fmla="*/ 149962 h 457200"/>
                  <a:gd name="connsiteX9" fmla="*/ 80468 w 256032"/>
                  <a:gd name="connsiteY9" fmla="*/ 182880 h 457200"/>
                  <a:gd name="connsiteX10" fmla="*/ 62180 w 256032"/>
                  <a:gd name="connsiteY10" fmla="*/ 197511 h 457200"/>
                  <a:gd name="connsiteX11" fmla="*/ 54864 w 256032"/>
                  <a:gd name="connsiteY11" fmla="*/ 204826 h 457200"/>
                  <a:gd name="connsiteX12" fmla="*/ 43892 w 256032"/>
                  <a:gd name="connsiteY12" fmla="*/ 212141 h 457200"/>
                  <a:gd name="connsiteX13" fmla="*/ 29261 w 256032"/>
                  <a:gd name="connsiteY13" fmla="*/ 226772 h 457200"/>
                  <a:gd name="connsiteX14" fmla="*/ 14631 w 256032"/>
                  <a:gd name="connsiteY14" fmla="*/ 245060 h 457200"/>
                  <a:gd name="connsiteX15" fmla="*/ 10973 w 256032"/>
                  <a:gd name="connsiteY15" fmla="*/ 256032 h 457200"/>
                  <a:gd name="connsiteX16" fmla="*/ 3658 w 256032"/>
                  <a:gd name="connsiteY16" fmla="*/ 263348 h 457200"/>
                  <a:gd name="connsiteX17" fmla="*/ 0 w 256032"/>
                  <a:gd name="connsiteY17" fmla="*/ 277978 h 457200"/>
                  <a:gd name="connsiteX18" fmla="*/ 3658 w 256032"/>
                  <a:gd name="connsiteY18" fmla="*/ 413309 h 457200"/>
                  <a:gd name="connsiteX19" fmla="*/ 21946 w 256032"/>
                  <a:gd name="connsiteY19" fmla="*/ 446228 h 457200"/>
                  <a:gd name="connsiteX20" fmla="*/ 25604 w 256032"/>
                  <a:gd name="connsiteY20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6032" h="457200">
                    <a:moveTo>
                      <a:pt x="256032" y="0"/>
                    </a:moveTo>
                    <a:cubicBezTo>
                      <a:pt x="247498" y="6096"/>
                      <a:pt x="239422" y="12892"/>
                      <a:pt x="230429" y="18288"/>
                    </a:cubicBezTo>
                    <a:cubicBezTo>
                      <a:pt x="208796" y="31268"/>
                      <a:pt x="230063" y="10764"/>
                      <a:pt x="208484" y="29261"/>
                    </a:cubicBezTo>
                    <a:cubicBezTo>
                      <a:pt x="177446" y="55866"/>
                      <a:pt x="208068" y="34416"/>
                      <a:pt x="182880" y="51207"/>
                    </a:cubicBezTo>
                    <a:cubicBezTo>
                      <a:pt x="173366" y="79753"/>
                      <a:pt x="188950" y="38447"/>
                      <a:pt x="160935" y="80468"/>
                    </a:cubicBezTo>
                    <a:cubicBezTo>
                      <a:pt x="157612" y="85452"/>
                      <a:pt x="152095" y="95281"/>
                      <a:pt x="146304" y="98756"/>
                    </a:cubicBezTo>
                    <a:cubicBezTo>
                      <a:pt x="142998" y="100739"/>
                      <a:pt x="138989" y="101194"/>
                      <a:pt x="135332" y="102413"/>
                    </a:cubicBezTo>
                    <a:cubicBezTo>
                      <a:pt x="114485" y="123260"/>
                      <a:pt x="124526" y="111306"/>
                      <a:pt x="106071" y="138989"/>
                    </a:cubicBezTo>
                    <a:cubicBezTo>
                      <a:pt x="103633" y="142647"/>
                      <a:pt x="100146" y="145792"/>
                      <a:pt x="98756" y="149962"/>
                    </a:cubicBezTo>
                    <a:cubicBezTo>
                      <a:pt x="94156" y="163760"/>
                      <a:pt x="93044" y="170304"/>
                      <a:pt x="80468" y="182880"/>
                    </a:cubicBezTo>
                    <a:cubicBezTo>
                      <a:pt x="62807" y="200541"/>
                      <a:pt x="85245" y="179060"/>
                      <a:pt x="62180" y="197511"/>
                    </a:cubicBezTo>
                    <a:cubicBezTo>
                      <a:pt x="59487" y="199665"/>
                      <a:pt x="57557" y="202672"/>
                      <a:pt x="54864" y="204826"/>
                    </a:cubicBezTo>
                    <a:cubicBezTo>
                      <a:pt x="51432" y="207572"/>
                      <a:pt x="47229" y="209280"/>
                      <a:pt x="43892" y="212141"/>
                    </a:cubicBezTo>
                    <a:cubicBezTo>
                      <a:pt x="38655" y="216630"/>
                      <a:pt x="33087" y="221033"/>
                      <a:pt x="29261" y="226772"/>
                    </a:cubicBezTo>
                    <a:cubicBezTo>
                      <a:pt x="20033" y="240613"/>
                      <a:pt x="25054" y="234636"/>
                      <a:pt x="14631" y="245060"/>
                    </a:cubicBezTo>
                    <a:cubicBezTo>
                      <a:pt x="13412" y="248717"/>
                      <a:pt x="12957" y="252726"/>
                      <a:pt x="10973" y="256032"/>
                    </a:cubicBezTo>
                    <a:cubicBezTo>
                      <a:pt x="9199" y="258989"/>
                      <a:pt x="5200" y="260264"/>
                      <a:pt x="3658" y="263348"/>
                    </a:cubicBezTo>
                    <a:cubicBezTo>
                      <a:pt x="1410" y="267844"/>
                      <a:pt x="1219" y="273101"/>
                      <a:pt x="0" y="277978"/>
                    </a:cubicBezTo>
                    <a:cubicBezTo>
                      <a:pt x="1219" y="323088"/>
                      <a:pt x="1404" y="368239"/>
                      <a:pt x="3658" y="413309"/>
                    </a:cubicBezTo>
                    <a:cubicBezTo>
                      <a:pt x="4307" y="426283"/>
                      <a:pt x="18380" y="435531"/>
                      <a:pt x="21946" y="446228"/>
                    </a:cubicBezTo>
                    <a:lnTo>
                      <a:pt x="25604" y="457200"/>
                    </a:lnTo>
                  </a:path>
                </a:pathLst>
              </a:custGeom>
              <a:noFill/>
              <a:ln w="28575">
                <a:solidFill>
                  <a:srgbClr val="0432FF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1C124997-AC1E-8C6D-69E2-D5D650278002}"/>
                  </a:ext>
                </a:extLst>
              </p:cNvPr>
              <p:cNvSpPr/>
              <p:nvPr/>
            </p:nvSpPr>
            <p:spPr>
              <a:xfrm>
                <a:off x="30489729" y="31449992"/>
                <a:ext cx="406453" cy="649435"/>
              </a:xfrm>
              <a:custGeom>
                <a:avLst/>
                <a:gdLst>
                  <a:gd name="connsiteX0" fmla="*/ 0 w 252375"/>
                  <a:gd name="connsiteY0" fmla="*/ 0 h 475488"/>
                  <a:gd name="connsiteX1" fmla="*/ 25603 w 252375"/>
                  <a:gd name="connsiteY1" fmla="*/ 3658 h 475488"/>
                  <a:gd name="connsiteX2" fmla="*/ 40234 w 252375"/>
                  <a:gd name="connsiteY2" fmla="*/ 21946 h 475488"/>
                  <a:gd name="connsiteX3" fmla="*/ 51207 w 252375"/>
                  <a:gd name="connsiteY3" fmla="*/ 25603 h 475488"/>
                  <a:gd name="connsiteX4" fmla="*/ 62179 w 252375"/>
                  <a:gd name="connsiteY4" fmla="*/ 32918 h 475488"/>
                  <a:gd name="connsiteX5" fmla="*/ 73152 w 252375"/>
                  <a:gd name="connsiteY5" fmla="*/ 36576 h 475488"/>
                  <a:gd name="connsiteX6" fmla="*/ 95098 w 252375"/>
                  <a:gd name="connsiteY6" fmla="*/ 58522 h 475488"/>
                  <a:gd name="connsiteX7" fmla="*/ 117043 w 252375"/>
                  <a:gd name="connsiteY7" fmla="*/ 73152 h 475488"/>
                  <a:gd name="connsiteX8" fmla="*/ 128016 w 252375"/>
                  <a:gd name="connsiteY8" fmla="*/ 76810 h 475488"/>
                  <a:gd name="connsiteX9" fmla="*/ 149962 w 252375"/>
                  <a:gd name="connsiteY9" fmla="*/ 87782 h 475488"/>
                  <a:gd name="connsiteX10" fmla="*/ 157277 w 252375"/>
                  <a:gd name="connsiteY10" fmla="*/ 95098 h 475488"/>
                  <a:gd name="connsiteX11" fmla="*/ 164592 w 252375"/>
                  <a:gd name="connsiteY11" fmla="*/ 106070 h 475488"/>
                  <a:gd name="connsiteX12" fmla="*/ 175565 w 252375"/>
                  <a:gd name="connsiteY12" fmla="*/ 113386 h 475488"/>
                  <a:gd name="connsiteX13" fmla="*/ 186538 w 252375"/>
                  <a:gd name="connsiteY13" fmla="*/ 135331 h 475488"/>
                  <a:gd name="connsiteX14" fmla="*/ 193853 w 252375"/>
                  <a:gd name="connsiteY14" fmla="*/ 146304 h 475488"/>
                  <a:gd name="connsiteX15" fmla="*/ 197511 w 252375"/>
                  <a:gd name="connsiteY15" fmla="*/ 157277 h 475488"/>
                  <a:gd name="connsiteX16" fmla="*/ 212141 w 252375"/>
                  <a:gd name="connsiteY16" fmla="*/ 179222 h 475488"/>
                  <a:gd name="connsiteX17" fmla="*/ 219456 w 252375"/>
                  <a:gd name="connsiteY17" fmla="*/ 201168 h 475488"/>
                  <a:gd name="connsiteX18" fmla="*/ 223114 w 252375"/>
                  <a:gd name="connsiteY18" fmla="*/ 212141 h 475488"/>
                  <a:gd name="connsiteX19" fmla="*/ 230429 w 252375"/>
                  <a:gd name="connsiteY19" fmla="*/ 263347 h 475488"/>
                  <a:gd name="connsiteX20" fmla="*/ 237744 w 252375"/>
                  <a:gd name="connsiteY20" fmla="*/ 285293 h 475488"/>
                  <a:gd name="connsiteX21" fmla="*/ 245059 w 252375"/>
                  <a:gd name="connsiteY21" fmla="*/ 296266 h 475488"/>
                  <a:gd name="connsiteX22" fmla="*/ 252375 w 252375"/>
                  <a:gd name="connsiteY22" fmla="*/ 318211 h 475488"/>
                  <a:gd name="connsiteX23" fmla="*/ 248717 w 252375"/>
                  <a:gd name="connsiteY23" fmla="*/ 380390 h 475488"/>
                  <a:gd name="connsiteX24" fmla="*/ 245059 w 252375"/>
                  <a:gd name="connsiteY24" fmla="*/ 391363 h 475488"/>
                  <a:gd name="connsiteX25" fmla="*/ 237744 w 252375"/>
                  <a:gd name="connsiteY25" fmla="*/ 420624 h 475488"/>
                  <a:gd name="connsiteX26" fmla="*/ 226771 w 252375"/>
                  <a:gd name="connsiteY26" fmla="*/ 431597 h 475488"/>
                  <a:gd name="connsiteX27" fmla="*/ 219456 w 252375"/>
                  <a:gd name="connsiteY27" fmla="*/ 442570 h 475488"/>
                  <a:gd name="connsiteX28" fmla="*/ 215799 w 252375"/>
                  <a:gd name="connsiteY28" fmla="*/ 453542 h 475488"/>
                  <a:gd name="connsiteX29" fmla="*/ 201168 w 252375"/>
                  <a:gd name="connsiteY29" fmla="*/ 475488 h 475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52375" h="475488">
                    <a:moveTo>
                      <a:pt x="0" y="0"/>
                    </a:moveTo>
                    <a:cubicBezTo>
                      <a:pt x="8534" y="1219"/>
                      <a:pt x="17424" y="932"/>
                      <a:pt x="25603" y="3658"/>
                    </a:cubicBezTo>
                    <a:cubicBezTo>
                      <a:pt x="31998" y="5790"/>
                      <a:pt x="36142" y="18673"/>
                      <a:pt x="40234" y="21946"/>
                    </a:cubicBezTo>
                    <a:cubicBezTo>
                      <a:pt x="43245" y="24354"/>
                      <a:pt x="47549" y="24384"/>
                      <a:pt x="51207" y="25603"/>
                    </a:cubicBezTo>
                    <a:cubicBezTo>
                      <a:pt x="54864" y="28041"/>
                      <a:pt x="58247" y="30952"/>
                      <a:pt x="62179" y="32918"/>
                    </a:cubicBezTo>
                    <a:cubicBezTo>
                      <a:pt x="65627" y="34642"/>
                      <a:pt x="70109" y="34209"/>
                      <a:pt x="73152" y="36576"/>
                    </a:cubicBezTo>
                    <a:cubicBezTo>
                      <a:pt x="81318" y="42928"/>
                      <a:pt x="86490" y="52783"/>
                      <a:pt x="95098" y="58522"/>
                    </a:cubicBezTo>
                    <a:cubicBezTo>
                      <a:pt x="102413" y="63399"/>
                      <a:pt x="108703" y="70372"/>
                      <a:pt x="117043" y="73152"/>
                    </a:cubicBezTo>
                    <a:cubicBezTo>
                      <a:pt x="120701" y="74371"/>
                      <a:pt x="124567" y="75086"/>
                      <a:pt x="128016" y="76810"/>
                    </a:cubicBezTo>
                    <a:cubicBezTo>
                      <a:pt x="156370" y="90987"/>
                      <a:pt x="122388" y="78592"/>
                      <a:pt x="149962" y="87782"/>
                    </a:cubicBezTo>
                    <a:cubicBezTo>
                      <a:pt x="152400" y="90221"/>
                      <a:pt x="155123" y="92405"/>
                      <a:pt x="157277" y="95098"/>
                    </a:cubicBezTo>
                    <a:cubicBezTo>
                      <a:pt x="160023" y="98530"/>
                      <a:pt x="161484" y="102962"/>
                      <a:pt x="164592" y="106070"/>
                    </a:cubicBezTo>
                    <a:cubicBezTo>
                      <a:pt x="167701" y="109179"/>
                      <a:pt x="171907" y="110947"/>
                      <a:pt x="175565" y="113386"/>
                    </a:cubicBezTo>
                    <a:cubicBezTo>
                      <a:pt x="196525" y="144824"/>
                      <a:pt x="171398" y="105050"/>
                      <a:pt x="186538" y="135331"/>
                    </a:cubicBezTo>
                    <a:cubicBezTo>
                      <a:pt x="188504" y="139263"/>
                      <a:pt x="191887" y="142372"/>
                      <a:pt x="193853" y="146304"/>
                    </a:cubicBezTo>
                    <a:cubicBezTo>
                      <a:pt x="195577" y="149753"/>
                      <a:pt x="195639" y="153907"/>
                      <a:pt x="197511" y="157277"/>
                    </a:cubicBezTo>
                    <a:cubicBezTo>
                      <a:pt x="201781" y="164962"/>
                      <a:pt x="209361" y="170882"/>
                      <a:pt x="212141" y="179222"/>
                    </a:cubicBezTo>
                    <a:lnTo>
                      <a:pt x="219456" y="201168"/>
                    </a:lnTo>
                    <a:lnTo>
                      <a:pt x="223114" y="212141"/>
                    </a:lnTo>
                    <a:cubicBezTo>
                      <a:pt x="225657" y="237571"/>
                      <a:pt x="224461" y="243455"/>
                      <a:pt x="230429" y="263347"/>
                    </a:cubicBezTo>
                    <a:cubicBezTo>
                      <a:pt x="232645" y="270733"/>
                      <a:pt x="233467" y="278877"/>
                      <a:pt x="237744" y="285293"/>
                    </a:cubicBezTo>
                    <a:cubicBezTo>
                      <a:pt x="240182" y="288951"/>
                      <a:pt x="243274" y="292249"/>
                      <a:pt x="245059" y="296266"/>
                    </a:cubicBezTo>
                    <a:cubicBezTo>
                      <a:pt x="248191" y="303312"/>
                      <a:pt x="252375" y="318211"/>
                      <a:pt x="252375" y="318211"/>
                    </a:cubicBezTo>
                    <a:cubicBezTo>
                      <a:pt x="251156" y="338937"/>
                      <a:pt x="250783" y="359731"/>
                      <a:pt x="248717" y="380390"/>
                    </a:cubicBezTo>
                    <a:cubicBezTo>
                      <a:pt x="248333" y="384226"/>
                      <a:pt x="245994" y="387623"/>
                      <a:pt x="245059" y="391363"/>
                    </a:cubicBezTo>
                    <a:cubicBezTo>
                      <a:pt x="244319" y="394322"/>
                      <a:pt x="241090" y="415605"/>
                      <a:pt x="237744" y="420624"/>
                    </a:cubicBezTo>
                    <a:cubicBezTo>
                      <a:pt x="234875" y="424928"/>
                      <a:pt x="230082" y="427623"/>
                      <a:pt x="226771" y="431597"/>
                    </a:cubicBezTo>
                    <a:cubicBezTo>
                      <a:pt x="223957" y="434974"/>
                      <a:pt x="221894" y="438912"/>
                      <a:pt x="219456" y="442570"/>
                    </a:cubicBezTo>
                    <a:cubicBezTo>
                      <a:pt x="218237" y="446227"/>
                      <a:pt x="217671" y="450172"/>
                      <a:pt x="215799" y="453542"/>
                    </a:cubicBezTo>
                    <a:cubicBezTo>
                      <a:pt x="211529" y="461228"/>
                      <a:pt x="201168" y="475488"/>
                      <a:pt x="201168" y="475488"/>
                    </a:cubicBezTo>
                  </a:path>
                </a:pathLst>
              </a:custGeom>
              <a:noFill/>
              <a:ln w="28575">
                <a:solidFill>
                  <a:srgbClr val="0432FF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id="{DC32D283-A2CC-8C2A-0DD4-EAE6F54501F5}"/>
                  </a:ext>
                </a:extLst>
              </p:cNvPr>
              <p:cNvSpPr/>
              <p:nvPr/>
            </p:nvSpPr>
            <p:spPr>
              <a:xfrm>
                <a:off x="29370513" y="31145907"/>
                <a:ext cx="889482" cy="64797"/>
              </a:xfrm>
              <a:custGeom>
                <a:avLst/>
                <a:gdLst>
                  <a:gd name="connsiteX0" fmla="*/ 552298 w 552298"/>
                  <a:gd name="connsiteY0" fmla="*/ 21946 h 40234"/>
                  <a:gd name="connsiteX1" fmla="*/ 523037 w 552298"/>
                  <a:gd name="connsiteY1" fmla="*/ 18288 h 40234"/>
                  <a:gd name="connsiteX2" fmla="*/ 475488 w 552298"/>
                  <a:gd name="connsiteY2" fmla="*/ 14631 h 40234"/>
                  <a:gd name="connsiteX3" fmla="*/ 438912 w 552298"/>
                  <a:gd name="connsiteY3" fmla="*/ 3658 h 40234"/>
                  <a:gd name="connsiteX4" fmla="*/ 427939 w 552298"/>
                  <a:gd name="connsiteY4" fmla="*/ 0 h 40234"/>
                  <a:gd name="connsiteX5" fmla="*/ 351130 w 552298"/>
                  <a:gd name="connsiteY5" fmla="*/ 10973 h 40234"/>
                  <a:gd name="connsiteX6" fmla="*/ 329184 w 552298"/>
                  <a:gd name="connsiteY6" fmla="*/ 18288 h 40234"/>
                  <a:gd name="connsiteX7" fmla="*/ 318211 w 552298"/>
                  <a:gd name="connsiteY7" fmla="*/ 21946 h 40234"/>
                  <a:gd name="connsiteX8" fmla="*/ 219456 w 552298"/>
                  <a:gd name="connsiteY8" fmla="*/ 18288 h 40234"/>
                  <a:gd name="connsiteX9" fmla="*/ 201168 w 552298"/>
                  <a:gd name="connsiteY9" fmla="*/ 14631 h 40234"/>
                  <a:gd name="connsiteX10" fmla="*/ 128016 w 552298"/>
                  <a:gd name="connsiteY10" fmla="*/ 18288 h 40234"/>
                  <a:gd name="connsiteX11" fmla="*/ 109728 w 552298"/>
                  <a:gd name="connsiteY11" fmla="*/ 21946 h 40234"/>
                  <a:gd name="connsiteX12" fmla="*/ 76810 w 552298"/>
                  <a:gd name="connsiteY12" fmla="*/ 32919 h 40234"/>
                  <a:gd name="connsiteX13" fmla="*/ 65837 w 552298"/>
                  <a:gd name="connsiteY13" fmla="*/ 36576 h 40234"/>
                  <a:gd name="connsiteX14" fmla="*/ 54864 w 552298"/>
                  <a:gd name="connsiteY14" fmla="*/ 40234 h 40234"/>
                  <a:gd name="connsiteX15" fmla="*/ 29261 w 552298"/>
                  <a:gd name="connsiteY15" fmla="*/ 36576 h 40234"/>
                  <a:gd name="connsiteX16" fmla="*/ 0 w 552298"/>
                  <a:gd name="connsiteY16" fmla="*/ 32919 h 40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2298" h="40234">
                    <a:moveTo>
                      <a:pt x="552298" y="21946"/>
                    </a:moveTo>
                    <a:cubicBezTo>
                      <a:pt x="542544" y="20727"/>
                      <a:pt x="532822" y="19220"/>
                      <a:pt x="523037" y="18288"/>
                    </a:cubicBezTo>
                    <a:cubicBezTo>
                      <a:pt x="507212" y="16781"/>
                      <a:pt x="491276" y="16488"/>
                      <a:pt x="475488" y="14631"/>
                    </a:cubicBezTo>
                    <a:cubicBezTo>
                      <a:pt x="466950" y="13627"/>
                      <a:pt x="444806" y="5623"/>
                      <a:pt x="438912" y="3658"/>
                    </a:cubicBezTo>
                    <a:lnTo>
                      <a:pt x="427939" y="0"/>
                    </a:lnTo>
                    <a:cubicBezTo>
                      <a:pt x="365385" y="4171"/>
                      <a:pt x="390462" y="-2138"/>
                      <a:pt x="351130" y="10973"/>
                    </a:cubicBezTo>
                    <a:lnTo>
                      <a:pt x="329184" y="18288"/>
                    </a:lnTo>
                    <a:lnTo>
                      <a:pt x="318211" y="21946"/>
                    </a:lnTo>
                    <a:cubicBezTo>
                      <a:pt x="285293" y="20727"/>
                      <a:pt x="252333" y="20343"/>
                      <a:pt x="219456" y="18288"/>
                    </a:cubicBezTo>
                    <a:cubicBezTo>
                      <a:pt x="213251" y="17900"/>
                      <a:pt x="207385" y="14631"/>
                      <a:pt x="201168" y="14631"/>
                    </a:cubicBezTo>
                    <a:cubicBezTo>
                      <a:pt x="176754" y="14631"/>
                      <a:pt x="152400" y="17069"/>
                      <a:pt x="128016" y="18288"/>
                    </a:cubicBezTo>
                    <a:cubicBezTo>
                      <a:pt x="121920" y="19507"/>
                      <a:pt x="115726" y="20310"/>
                      <a:pt x="109728" y="21946"/>
                    </a:cubicBezTo>
                    <a:cubicBezTo>
                      <a:pt x="109707" y="21952"/>
                      <a:pt x="82306" y="31087"/>
                      <a:pt x="76810" y="32919"/>
                    </a:cubicBezTo>
                    <a:lnTo>
                      <a:pt x="65837" y="36576"/>
                    </a:lnTo>
                    <a:lnTo>
                      <a:pt x="54864" y="40234"/>
                    </a:lnTo>
                    <a:cubicBezTo>
                      <a:pt x="46330" y="39015"/>
                      <a:pt x="37765" y="37993"/>
                      <a:pt x="29261" y="36576"/>
                    </a:cubicBezTo>
                    <a:cubicBezTo>
                      <a:pt x="3015" y="32202"/>
                      <a:pt x="19762" y="32919"/>
                      <a:pt x="0" y="32919"/>
                    </a:cubicBezTo>
                  </a:path>
                </a:pathLst>
              </a:custGeom>
              <a:noFill/>
              <a:ln w="28575">
                <a:solidFill>
                  <a:srgbClr val="0432FF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519DD9F7-1468-3876-2DC2-B162926F48D1}"/>
                  </a:ext>
                </a:extLst>
              </p:cNvPr>
              <p:cNvSpPr/>
              <p:nvPr/>
            </p:nvSpPr>
            <p:spPr>
              <a:xfrm>
                <a:off x="30483839" y="30938981"/>
                <a:ext cx="736325" cy="388779"/>
              </a:xfrm>
              <a:custGeom>
                <a:avLst/>
                <a:gdLst>
                  <a:gd name="connsiteX0" fmla="*/ 0 w 457200"/>
                  <a:gd name="connsiteY0" fmla="*/ 241401 h 241401"/>
                  <a:gd name="connsiteX1" fmla="*/ 25603 w 457200"/>
                  <a:gd name="connsiteY1" fmla="*/ 226771 h 241401"/>
                  <a:gd name="connsiteX2" fmla="*/ 47548 w 457200"/>
                  <a:gd name="connsiteY2" fmla="*/ 212141 h 241401"/>
                  <a:gd name="connsiteX3" fmla="*/ 58521 w 457200"/>
                  <a:gd name="connsiteY3" fmla="*/ 208483 h 241401"/>
                  <a:gd name="connsiteX4" fmla="*/ 80467 w 457200"/>
                  <a:gd name="connsiteY4" fmla="*/ 193853 h 241401"/>
                  <a:gd name="connsiteX5" fmla="*/ 91440 w 457200"/>
                  <a:gd name="connsiteY5" fmla="*/ 186537 h 241401"/>
                  <a:gd name="connsiteX6" fmla="*/ 120700 w 457200"/>
                  <a:gd name="connsiteY6" fmla="*/ 171907 h 241401"/>
                  <a:gd name="connsiteX7" fmla="*/ 131673 w 457200"/>
                  <a:gd name="connsiteY7" fmla="*/ 164592 h 241401"/>
                  <a:gd name="connsiteX8" fmla="*/ 142646 w 457200"/>
                  <a:gd name="connsiteY8" fmla="*/ 160934 h 241401"/>
                  <a:gd name="connsiteX9" fmla="*/ 201168 w 457200"/>
                  <a:gd name="connsiteY9" fmla="*/ 149961 h 241401"/>
                  <a:gd name="connsiteX10" fmla="*/ 252374 w 457200"/>
                  <a:gd name="connsiteY10" fmla="*/ 135331 h 241401"/>
                  <a:gd name="connsiteX11" fmla="*/ 263347 w 457200"/>
                  <a:gd name="connsiteY11" fmla="*/ 131673 h 241401"/>
                  <a:gd name="connsiteX12" fmla="*/ 285292 w 457200"/>
                  <a:gd name="connsiteY12" fmla="*/ 120701 h 241401"/>
                  <a:gd name="connsiteX13" fmla="*/ 303580 w 457200"/>
                  <a:gd name="connsiteY13" fmla="*/ 106070 h 241401"/>
                  <a:gd name="connsiteX14" fmla="*/ 325526 w 457200"/>
                  <a:gd name="connsiteY14" fmla="*/ 102413 h 241401"/>
                  <a:gd name="connsiteX15" fmla="*/ 343814 w 457200"/>
                  <a:gd name="connsiteY15" fmla="*/ 98755 h 241401"/>
                  <a:gd name="connsiteX16" fmla="*/ 365760 w 457200"/>
                  <a:gd name="connsiteY16" fmla="*/ 91440 h 241401"/>
                  <a:gd name="connsiteX17" fmla="*/ 376732 w 457200"/>
                  <a:gd name="connsiteY17" fmla="*/ 84125 h 241401"/>
                  <a:gd name="connsiteX18" fmla="*/ 398678 w 457200"/>
                  <a:gd name="connsiteY18" fmla="*/ 73152 h 241401"/>
                  <a:gd name="connsiteX19" fmla="*/ 424281 w 457200"/>
                  <a:gd name="connsiteY19" fmla="*/ 40233 h 241401"/>
                  <a:gd name="connsiteX20" fmla="*/ 431596 w 457200"/>
                  <a:gd name="connsiteY20" fmla="*/ 29261 h 241401"/>
                  <a:gd name="connsiteX21" fmla="*/ 438912 w 457200"/>
                  <a:gd name="connsiteY21" fmla="*/ 18288 h 241401"/>
                  <a:gd name="connsiteX22" fmla="*/ 457200 w 457200"/>
                  <a:gd name="connsiteY22" fmla="*/ 0 h 241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57200" h="241401">
                    <a:moveTo>
                      <a:pt x="0" y="241401"/>
                    </a:moveTo>
                    <a:cubicBezTo>
                      <a:pt x="8534" y="236524"/>
                      <a:pt x="17232" y="231923"/>
                      <a:pt x="25603" y="226771"/>
                    </a:cubicBezTo>
                    <a:cubicBezTo>
                      <a:pt x="33090" y="222163"/>
                      <a:pt x="39208" y="214921"/>
                      <a:pt x="47548" y="212141"/>
                    </a:cubicBezTo>
                    <a:cubicBezTo>
                      <a:pt x="51206" y="210922"/>
                      <a:pt x="55151" y="210355"/>
                      <a:pt x="58521" y="208483"/>
                    </a:cubicBezTo>
                    <a:cubicBezTo>
                      <a:pt x="66206" y="204213"/>
                      <a:pt x="73152" y="198730"/>
                      <a:pt x="80467" y="193853"/>
                    </a:cubicBezTo>
                    <a:cubicBezTo>
                      <a:pt x="84125" y="191414"/>
                      <a:pt x="87508" y="188503"/>
                      <a:pt x="91440" y="186537"/>
                    </a:cubicBezTo>
                    <a:cubicBezTo>
                      <a:pt x="101193" y="181660"/>
                      <a:pt x="111627" y="177956"/>
                      <a:pt x="120700" y="171907"/>
                    </a:cubicBezTo>
                    <a:cubicBezTo>
                      <a:pt x="124358" y="169469"/>
                      <a:pt x="127741" y="166558"/>
                      <a:pt x="131673" y="164592"/>
                    </a:cubicBezTo>
                    <a:cubicBezTo>
                      <a:pt x="135122" y="162868"/>
                      <a:pt x="138939" y="161993"/>
                      <a:pt x="142646" y="160934"/>
                    </a:cubicBezTo>
                    <a:cubicBezTo>
                      <a:pt x="181246" y="149906"/>
                      <a:pt x="124048" y="169241"/>
                      <a:pt x="201168" y="149961"/>
                    </a:cubicBezTo>
                    <a:cubicBezTo>
                      <a:pt x="237901" y="140778"/>
                      <a:pt x="220896" y="145824"/>
                      <a:pt x="252374" y="135331"/>
                    </a:cubicBezTo>
                    <a:cubicBezTo>
                      <a:pt x="256032" y="134112"/>
                      <a:pt x="260139" y="133812"/>
                      <a:pt x="263347" y="131673"/>
                    </a:cubicBezTo>
                    <a:cubicBezTo>
                      <a:pt x="277528" y="122220"/>
                      <a:pt x="270150" y="125748"/>
                      <a:pt x="285292" y="120701"/>
                    </a:cubicBezTo>
                    <a:cubicBezTo>
                      <a:pt x="290286" y="115707"/>
                      <a:pt x="296660" y="108377"/>
                      <a:pt x="303580" y="106070"/>
                    </a:cubicBezTo>
                    <a:cubicBezTo>
                      <a:pt x="310616" y="103725"/>
                      <a:pt x="318229" y="103740"/>
                      <a:pt x="325526" y="102413"/>
                    </a:cubicBezTo>
                    <a:cubicBezTo>
                      <a:pt x="331642" y="101301"/>
                      <a:pt x="337816" y="100391"/>
                      <a:pt x="343814" y="98755"/>
                    </a:cubicBezTo>
                    <a:cubicBezTo>
                      <a:pt x="351253" y="96726"/>
                      <a:pt x="365760" y="91440"/>
                      <a:pt x="365760" y="91440"/>
                    </a:cubicBezTo>
                    <a:cubicBezTo>
                      <a:pt x="369417" y="89002"/>
                      <a:pt x="372800" y="86091"/>
                      <a:pt x="376732" y="84125"/>
                    </a:cubicBezTo>
                    <a:cubicBezTo>
                      <a:pt x="393227" y="75877"/>
                      <a:pt x="382956" y="86254"/>
                      <a:pt x="398678" y="73152"/>
                    </a:cubicBezTo>
                    <a:cubicBezTo>
                      <a:pt x="411571" y="62408"/>
                      <a:pt x="414085" y="55527"/>
                      <a:pt x="424281" y="40233"/>
                    </a:cubicBezTo>
                    <a:lnTo>
                      <a:pt x="431596" y="29261"/>
                    </a:lnTo>
                    <a:cubicBezTo>
                      <a:pt x="434035" y="25603"/>
                      <a:pt x="435803" y="21397"/>
                      <a:pt x="438912" y="18288"/>
                    </a:cubicBezTo>
                    <a:lnTo>
                      <a:pt x="457200" y="0"/>
                    </a:lnTo>
                  </a:path>
                </a:pathLst>
              </a:custGeom>
              <a:noFill/>
              <a:ln w="28575">
                <a:solidFill>
                  <a:srgbClr val="0432FF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49" name="Freeform 248">
                <a:extLst>
                  <a:ext uri="{FF2B5EF4-FFF2-40B4-BE49-F238E27FC236}">
                    <a16:creationId xmlns:a16="http://schemas.microsoft.com/office/drawing/2014/main" id="{DFB6ACD3-2D84-DB3E-3E14-799280698A71}"/>
                  </a:ext>
                </a:extLst>
              </p:cNvPr>
              <p:cNvSpPr/>
              <p:nvPr/>
            </p:nvSpPr>
            <p:spPr>
              <a:xfrm>
                <a:off x="30707413" y="30986106"/>
                <a:ext cx="59882" cy="141374"/>
              </a:xfrm>
              <a:custGeom>
                <a:avLst/>
                <a:gdLst>
                  <a:gd name="connsiteX0" fmla="*/ 3824 w 37182"/>
                  <a:gd name="connsiteY0" fmla="*/ 0 h 87782"/>
                  <a:gd name="connsiteX1" fmla="*/ 166 w 37182"/>
                  <a:gd name="connsiteY1" fmla="*/ 25603 h 87782"/>
                  <a:gd name="connsiteX2" fmla="*/ 7482 w 37182"/>
                  <a:gd name="connsiteY2" fmla="*/ 32918 h 87782"/>
                  <a:gd name="connsiteX3" fmla="*/ 25770 w 37182"/>
                  <a:gd name="connsiteY3" fmla="*/ 47548 h 87782"/>
                  <a:gd name="connsiteX4" fmla="*/ 33085 w 37182"/>
                  <a:gd name="connsiteY4" fmla="*/ 54864 h 87782"/>
                  <a:gd name="connsiteX5" fmla="*/ 36742 w 37182"/>
                  <a:gd name="connsiteY5" fmla="*/ 87782 h 87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82" h="87782">
                    <a:moveTo>
                      <a:pt x="3824" y="0"/>
                    </a:moveTo>
                    <a:cubicBezTo>
                      <a:pt x="2605" y="8534"/>
                      <a:pt x="-786" y="17035"/>
                      <a:pt x="166" y="25603"/>
                    </a:cubicBezTo>
                    <a:cubicBezTo>
                      <a:pt x="547" y="29030"/>
                      <a:pt x="5328" y="30225"/>
                      <a:pt x="7482" y="32918"/>
                    </a:cubicBezTo>
                    <a:cubicBezTo>
                      <a:pt x="19515" y="47959"/>
                      <a:pt x="8364" y="41747"/>
                      <a:pt x="25770" y="47548"/>
                    </a:cubicBezTo>
                    <a:cubicBezTo>
                      <a:pt x="28208" y="49987"/>
                      <a:pt x="31311" y="51907"/>
                      <a:pt x="33085" y="54864"/>
                    </a:cubicBezTo>
                    <a:cubicBezTo>
                      <a:pt x="39055" y="64815"/>
                      <a:pt x="36742" y="77087"/>
                      <a:pt x="36742" y="87782"/>
                    </a:cubicBezTo>
                  </a:path>
                </a:pathLst>
              </a:cu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50" name="Freeform 249">
                <a:extLst>
                  <a:ext uri="{FF2B5EF4-FFF2-40B4-BE49-F238E27FC236}">
                    <a16:creationId xmlns:a16="http://schemas.microsoft.com/office/drawing/2014/main" id="{54398BF3-7C37-9A0A-DF28-FEA2BBABEF8A}"/>
                  </a:ext>
                </a:extLst>
              </p:cNvPr>
              <p:cNvSpPr/>
              <p:nvPr/>
            </p:nvSpPr>
            <p:spPr>
              <a:xfrm>
                <a:off x="30047933" y="30785825"/>
                <a:ext cx="318093" cy="459468"/>
              </a:xfrm>
              <a:custGeom>
                <a:avLst/>
                <a:gdLst>
                  <a:gd name="connsiteX0" fmla="*/ 197511 w 197511"/>
                  <a:gd name="connsiteY0" fmla="*/ 0 h 285293"/>
                  <a:gd name="connsiteX1" fmla="*/ 175565 w 197511"/>
                  <a:gd name="connsiteY1" fmla="*/ 25603 h 285293"/>
                  <a:gd name="connsiteX2" fmla="*/ 168250 w 197511"/>
                  <a:gd name="connsiteY2" fmla="*/ 47549 h 285293"/>
                  <a:gd name="connsiteX3" fmla="*/ 153619 w 197511"/>
                  <a:gd name="connsiteY3" fmla="*/ 65837 h 285293"/>
                  <a:gd name="connsiteX4" fmla="*/ 149962 w 197511"/>
                  <a:gd name="connsiteY4" fmla="*/ 76810 h 285293"/>
                  <a:gd name="connsiteX5" fmla="*/ 135331 w 197511"/>
                  <a:gd name="connsiteY5" fmla="*/ 95098 h 285293"/>
                  <a:gd name="connsiteX6" fmla="*/ 131674 w 197511"/>
                  <a:gd name="connsiteY6" fmla="*/ 106071 h 285293"/>
                  <a:gd name="connsiteX7" fmla="*/ 102413 w 197511"/>
                  <a:gd name="connsiteY7" fmla="*/ 128016 h 285293"/>
                  <a:gd name="connsiteX8" fmla="*/ 95098 w 197511"/>
                  <a:gd name="connsiteY8" fmla="*/ 138989 h 285293"/>
                  <a:gd name="connsiteX9" fmla="*/ 84125 w 197511"/>
                  <a:gd name="connsiteY9" fmla="*/ 146304 h 285293"/>
                  <a:gd name="connsiteX10" fmla="*/ 80467 w 197511"/>
                  <a:gd name="connsiteY10" fmla="*/ 157277 h 285293"/>
                  <a:gd name="connsiteX11" fmla="*/ 62179 w 197511"/>
                  <a:gd name="connsiteY11" fmla="*/ 175565 h 285293"/>
                  <a:gd name="connsiteX12" fmla="*/ 58522 w 197511"/>
                  <a:gd name="connsiteY12" fmla="*/ 186538 h 285293"/>
                  <a:gd name="connsiteX13" fmla="*/ 43891 w 197511"/>
                  <a:gd name="connsiteY13" fmla="*/ 204826 h 285293"/>
                  <a:gd name="connsiteX14" fmla="*/ 32919 w 197511"/>
                  <a:gd name="connsiteY14" fmla="*/ 226771 h 285293"/>
                  <a:gd name="connsiteX15" fmla="*/ 25603 w 197511"/>
                  <a:gd name="connsiteY15" fmla="*/ 248717 h 285293"/>
                  <a:gd name="connsiteX16" fmla="*/ 10973 w 197511"/>
                  <a:gd name="connsiteY16" fmla="*/ 270663 h 285293"/>
                  <a:gd name="connsiteX17" fmla="*/ 0 w 197511"/>
                  <a:gd name="connsiteY17" fmla="*/ 285293 h 28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7511" h="285293">
                    <a:moveTo>
                      <a:pt x="197511" y="0"/>
                    </a:moveTo>
                    <a:cubicBezTo>
                      <a:pt x="190196" y="8534"/>
                      <a:pt x="181456" y="16030"/>
                      <a:pt x="175565" y="25603"/>
                    </a:cubicBezTo>
                    <a:cubicBezTo>
                      <a:pt x="171524" y="32170"/>
                      <a:pt x="172527" y="41133"/>
                      <a:pt x="168250" y="47549"/>
                    </a:cubicBezTo>
                    <a:cubicBezTo>
                      <a:pt x="159022" y="61391"/>
                      <a:pt x="164044" y="55414"/>
                      <a:pt x="153619" y="65837"/>
                    </a:cubicBezTo>
                    <a:cubicBezTo>
                      <a:pt x="152400" y="69495"/>
                      <a:pt x="151686" y="73362"/>
                      <a:pt x="149962" y="76810"/>
                    </a:cubicBezTo>
                    <a:cubicBezTo>
                      <a:pt x="145348" y="86040"/>
                      <a:pt x="142136" y="88294"/>
                      <a:pt x="135331" y="95098"/>
                    </a:cubicBezTo>
                    <a:cubicBezTo>
                      <a:pt x="134112" y="98756"/>
                      <a:pt x="133987" y="102987"/>
                      <a:pt x="131674" y="106071"/>
                    </a:cubicBezTo>
                    <a:cubicBezTo>
                      <a:pt x="117665" y="124751"/>
                      <a:pt x="118432" y="122677"/>
                      <a:pt x="102413" y="128016"/>
                    </a:cubicBezTo>
                    <a:cubicBezTo>
                      <a:pt x="99975" y="131674"/>
                      <a:pt x="98206" y="135881"/>
                      <a:pt x="95098" y="138989"/>
                    </a:cubicBezTo>
                    <a:cubicBezTo>
                      <a:pt x="91990" y="142097"/>
                      <a:pt x="86871" y="142871"/>
                      <a:pt x="84125" y="146304"/>
                    </a:cubicBezTo>
                    <a:cubicBezTo>
                      <a:pt x="81716" y="149315"/>
                      <a:pt x="82780" y="154193"/>
                      <a:pt x="80467" y="157277"/>
                    </a:cubicBezTo>
                    <a:cubicBezTo>
                      <a:pt x="75294" y="164174"/>
                      <a:pt x="62179" y="175565"/>
                      <a:pt x="62179" y="175565"/>
                    </a:cubicBezTo>
                    <a:cubicBezTo>
                      <a:pt x="60960" y="179223"/>
                      <a:pt x="60246" y="183090"/>
                      <a:pt x="58522" y="186538"/>
                    </a:cubicBezTo>
                    <a:cubicBezTo>
                      <a:pt x="53908" y="195768"/>
                      <a:pt x="50696" y="198022"/>
                      <a:pt x="43891" y="204826"/>
                    </a:cubicBezTo>
                    <a:cubicBezTo>
                      <a:pt x="30560" y="244826"/>
                      <a:pt x="51817" y="184252"/>
                      <a:pt x="32919" y="226771"/>
                    </a:cubicBezTo>
                    <a:cubicBezTo>
                      <a:pt x="29787" y="233817"/>
                      <a:pt x="29880" y="242301"/>
                      <a:pt x="25603" y="248717"/>
                    </a:cubicBezTo>
                    <a:lnTo>
                      <a:pt x="10973" y="270663"/>
                    </a:lnTo>
                    <a:cubicBezTo>
                      <a:pt x="2703" y="283068"/>
                      <a:pt x="6766" y="278527"/>
                      <a:pt x="0" y="285293"/>
                    </a:cubicBezTo>
                  </a:path>
                </a:pathLst>
              </a:cu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51" name="Freeform 250">
                <a:extLst>
                  <a:ext uri="{FF2B5EF4-FFF2-40B4-BE49-F238E27FC236}">
                    <a16:creationId xmlns:a16="http://schemas.microsoft.com/office/drawing/2014/main" id="{18681FB4-D28E-4BFF-B9BA-3C966A43A3DE}"/>
                  </a:ext>
                </a:extLst>
              </p:cNvPr>
              <p:cNvSpPr/>
              <p:nvPr/>
            </p:nvSpPr>
            <p:spPr>
              <a:xfrm>
                <a:off x="29994919" y="31092135"/>
                <a:ext cx="24249" cy="153157"/>
              </a:xfrm>
              <a:custGeom>
                <a:avLst/>
                <a:gdLst>
                  <a:gd name="connsiteX0" fmla="*/ 10973 w 15057"/>
                  <a:gd name="connsiteY0" fmla="*/ 0 h 95098"/>
                  <a:gd name="connsiteX1" fmla="*/ 10973 w 15057"/>
                  <a:gd name="connsiteY1" fmla="*/ 73152 h 95098"/>
                  <a:gd name="connsiteX2" fmla="*/ 7315 w 15057"/>
                  <a:gd name="connsiteY2" fmla="*/ 84125 h 95098"/>
                  <a:gd name="connsiteX3" fmla="*/ 0 w 15057"/>
                  <a:gd name="connsiteY3" fmla="*/ 95098 h 9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57" h="95098">
                    <a:moveTo>
                      <a:pt x="10973" y="0"/>
                    </a:moveTo>
                    <a:cubicBezTo>
                      <a:pt x="16097" y="35873"/>
                      <a:pt x="16731" y="27088"/>
                      <a:pt x="10973" y="73152"/>
                    </a:cubicBezTo>
                    <a:cubicBezTo>
                      <a:pt x="10495" y="76978"/>
                      <a:pt x="9039" y="80676"/>
                      <a:pt x="7315" y="84125"/>
                    </a:cubicBezTo>
                    <a:cubicBezTo>
                      <a:pt x="5349" y="88057"/>
                      <a:pt x="0" y="95098"/>
                      <a:pt x="0" y="95098"/>
                    </a:cubicBezTo>
                  </a:path>
                </a:pathLst>
              </a:cu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52" name="Freeform 251">
                <a:extLst>
                  <a:ext uri="{FF2B5EF4-FFF2-40B4-BE49-F238E27FC236}">
                    <a16:creationId xmlns:a16="http://schemas.microsoft.com/office/drawing/2014/main" id="{E670DAE7-3601-E406-0085-EB3072A2AD0B}"/>
                  </a:ext>
                </a:extLst>
              </p:cNvPr>
              <p:cNvSpPr/>
              <p:nvPr/>
            </p:nvSpPr>
            <p:spPr>
              <a:xfrm>
                <a:off x="30366027" y="30797606"/>
                <a:ext cx="324017" cy="353437"/>
              </a:xfrm>
              <a:custGeom>
                <a:avLst/>
                <a:gdLst>
                  <a:gd name="connsiteX0" fmla="*/ 0 w 201189"/>
                  <a:gd name="connsiteY0" fmla="*/ 0 h 219456"/>
                  <a:gd name="connsiteX1" fmla="*/ 14630 w 201189"/>
                  <a:gd name="connsiteY1" fmla="*/ 25604 h 219456"/>
                  <a:gd name="connsiteX2" fmla="*/ 25603 w 201189"/>
                  <a:gd name="connsiteY2" fmla="*/ 29261 h 219456"/>
                  <a:gd name="connsiteX3" fmla="*/ 36576 w 201189"/>
                  <a:gd name="connsiteY3" fmla="*/ 36576 h 219456"/>
                  <a:gd name="connsiteX4" fmla="*/ 51206 w 201189"/>
                  <a:gd name="connsiteY4" fmla="*/ 40234 h 219456"/>
                  <a:gd name="connsiteX5" fmla="*/ 73152 w 201189"/>
                  <a:gd name="connsiteY5" fmla="*/ 47549 h 219456"/>
                  <a:gd name="connsiteX6" fmla="*/ 91440 w 201189"/>
                  <a:gd name="connsiteY6" fmla="*/ 69495 h 219456"/>
                  <a:gd name="connsiteX7" fmla="*/ 113385 w 201189"/>
                  <a:gd name="connsiteY7" fmla="*/ 98756 h 219456"/>
                  <a:gd name="connsiteX8" fmla="*/ 146304 w 201189"/>
                  <a:gd name="connsiteY8" fmla="*/ 124359 h 219456"/>
                  <a:gd name="connsiteX9" fmla="*/ 153619 w 201189"/>
                  <a:gd name="connsiteY9" fmla="*/ 135332 h 219456"/>
                  <a:gd name="connsiteX10" fmla="*/ 160934 w 201189"/>
                  <a:gd name="connsiteY10" fmla="*/ 157277 h 219456"/>
                  <a:gd name="connsiteX11" fmla="*/ 164592 w 201189"/>
                  <a:gd name="connsiteY11" fmla="*/ 168250 h 219456"/>
                  <a:gd name="connsiteX12" fmla="*/ 168249 w 201189"/>
                  <a:gd name="connsiteY12" fmla="*/ 179223 h 219456"/>
                  <a:gd name="connsiteX13" fmla="*/ 175564 w 201189"/>
                  <a:gd name="connsiteY13" fmla="*/ 190196 h 219456"/>
                  <a:gd name="connsiteX14" fmla="*/ 182880 w 201189"/>
                  <a:gd name="connsiteY14" fmla="*/ 197511 h 219456"/>
                  <a:gd name="connsiteX15" fmla="*/ 190195 w 201189"/>
                  <a:gd name="connsiteY15" fmla="*/ 208484 h 219456"/>
                  <a:gd name="connsiteX16" fmla="*/ 201168 w 201189"/>
                  <a:gd name="connsiteY16" fmla="*/ 219456 h 21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1189" h="219456">
                    <a:moveTo>
                      <a:pt x="0" y="0"/>
                    </a:moveTo>
                    <a:cubicBezTo>
                      <a:pt x="4877" y="8535"/>
                      <a:pt x="8157" y="18206"/>
                      <a:pt x="14630" y="25604"/>
                    </a:cubicBezTo>
                    <a:cubicBezTo>
                      <a:pt x="17169" y="28506"/>
                      <a:pt x="22155" y="27537"/>
                      <a:pt x="25603" y="29261"/>
                    </a:cubicBezTo>
                    <a:cubicBezTo>
                      <a:pt x="29535" y="31227"/>
                      <a:pt x="32536" y="34844"/>
                      <a:pt x="36576" y="36576"/>
                    </a:cubicBezTo>
                    <a:cubicBezTo>
                      <a:pt x="41196" y="38556"/>
                      <a:pt x="46391" y="38790"/>
                      <a:pt x="51206" y="40234"/>
                    </a:cubicBezTo>
                    <a:cubicBezTo>
                      <a:pt x="58592" y="42450"/>
                      <a:pt x="73152" y="47549"/>
                      <a:pt x="73152" y="47549"/>
                    </a:cubicBezTo>
                    <a:cubicBezTo>
                      <a:pt x="99286" y="86752"/>
                      <a:pt x="58590" y="27260"/>
                      <a:pt x="91440" y="69495"/>
                    </a:cubicBezTo>
                    <a:cubicBezTo>
                      <a:pt x="98494" y="78564"/>
                      <a:pt x="103576" y="91399"/>
                      <a:pt x="113385" y="98756"/>
                    </a:cubicBezTo>
                    <a:cubicBezTo>
                      <a:pt x="131512" y="112351"/>
                      <a:pt x="133893" y="109466"/>
                      <a:pt x="146304" y="124359"/>
                    </a:cubicBezTo>
                    <a:cubicBezTo>
                      <a:pt x="149118" y="127736"/>
                      <a:pt x="151181" y="131674"/>
                      <a:pt x="153619" y="135332"/>
                    </a:cubicBezTo>
                    <a:lnTo>
                      <a:pt x="160934" y="157277"/>
                    </a:lnTo>
                    <a:lnTo>
                      <a:pt x="164592" y="168250"/>
                    </a:lnTo>
                    <a:cubicBezTo>
                      <a:pt x="165811" y="171908"/>
                      <a:pt x="166110" y="176015"/>
                      <a:pt x="168249" y="179223"/>
                    </a:cubicBezTo>
                    <a:cubicBezTo>
                      <a:pt x="170687" y="182881"/>
                      <a:pt x="172818" y="186763"/>
                      <a:pt x="175564" y="190196"/>
                    </a:cubicBezTo>
                    <a:cubicBezTo>
                      <a:pt x="177718" y="192889"/>
                      <a:pt x="180726" y="194818"/>
                      <a:pt x="182880" y="197511"/>
                    </a:cubicBezTo>
                    <a:cubicBezTo>
                      <a:pt x="185626" y="200944"/>
                      <a:pt x="187087" y="205376"/>
                      <a:pt x="190195" y="208484"/>
                    </a:cubicBezTo>
                    <a:cubicBezTo>
                      <a:pt x="202182" y="220471"/>
                      <a:pt x="201168" y="210295"/>
                      <a:pt x="201168" y="219456"/>
                    </a:cubicBezTo>
                  </a:path>
                </a:pathLst>
              </a:cu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53" name="Freeform 252">
                <a:extLst>
                  <a:ext uri="{FF2B5EF4-FFF2-40B4-BE49-F238E27FC236}">
                    <a16:creationId xmlns:a16="http://schemas.microsoft.com/office/drawing/2014/main" id="{3B232321-6437-8DA5-F820-E6CAB4569D14}"/>
                  </a:ext>
                </a:extLst>
              </p:cNvPr>
              <p:cNvSpPr/>
              <p:nvPr/>
            </p:nvSpPr>
            <p:spPr>
              <a:xfrm>
                <a:off x="29647418" y="30708523"/>
                <a:ext cx="395719" cy="354425"/>
              </a:xfrm>
              <a:custGeom>
                <a:avLst/>
                <a:gdLst>
                  <a:gd name="connsiteX0" fmla="*/ 286512 w 701040"/>
                  <a:gd name="connsiteY0" fmla="*/ 54864 h 627888"/>
                  <a:gd name="connsiteX1" fmla="*/ 262128 w 701040"/>
                  <a:gd name="connsiteY1" fmla="*/ 97536 h 627888"/>
                  <a:gd name="connsiteX2" fmla="*/ 237744 w 701040"/>
                  <a:gd name="connsiteY2" fmla="*/ 134112 h 627888"/>
                  <a:gd name="connsiteX3" fmla="*/ 219456 w 701040"/>
                  <a:gd name="connsiteY3" fmla="*/ 195072 h 627888"/>
                  <a:gd name="connsiteX4" fmla="*/ 207264 w 701040"/>
                  <a:gd name="connsiteY4" fmla="*/ 213360 h 627888"/>
                  <a:gd name="connsiteX5" fmla="*/ 188976 w 701040"/>
                  <a:gd name="connsiteY5" fmla="*/ 225552 h 627888"/>
                  <a:gd name="connsiteX6" fmla="*/ 182880 w 701040"/>
                  <a:gd name="connsiteY6" fmla="*/ 243840 h 627888"/>
                  <a:gd name="connsiteX7" fmla="*/ 158496 w 701040"/>
                  <a:gd name="connsiteY7" fmla="*/ 280416 h 627888"/>
                  <a:gd name="connsiteX8" fmla="*/ 128016 w 701040"/>
                  <a:gd name="connsiteY8" fmla="*/ 335280 h 627888"/>
                  <a:gd name="connsiteX9" fmla="*/ 115824 w 701040"/>
                  <a:gd name="connsiteY9" fmla="*/ 353568 h 627888"/>
                  <a:gd name="connsiteX10" fmla="*/ 85344 w 701040"/>
                  <a:gd name="connsiteY10" fmla="*/ 408432 h 627888"/>
                  <a:gd name="connsiteX11" fmla="*/ 73152 w 701040"/>
                  <a:gd name="connsiteY11" fmla="*/ 426720 h 627888"/>
                  <a:gd name="connsiteX12" fmla="*/ 67056 w 701040"/>
                  <a:gd name="connsiteY12" fmla="*/ 445008 h 627888"/>
                  <a:gd name="connsiteX13" fmla="*/ 42672 w 701040"/>
                  <a:gd name="connsiteY13" fmla="*/ 481584 h 627888"/>
                  <a:gd name="connsiteX14" fmla="*/ 30480 w 701040"/>
                  <a:gd name="connsiteY14" fmla="*/ 499872 h 627888"/>
                  <a:gd name="connsiteX15" fmla="*/ 24384 w 701040"/>
                  <a:gd name="connsiteY15" fmla="*/ 518160 h 627888"/>
                  <a:gd name="connsiteX16" fmla="*/ 12192 w 701040"/>
                  <a:gd name="connsiteY16" fmla="*/ 536448 h 627888"/>
                  <a:gd name="connsiteX17" fmla="*/ 0 w 701040"/>
                  <a:gd name="connsiteY17" fmla="*/ 573024 h 627888"/>
                  <a:gd name="connsiteX18" fmla="*/ 6096 w 701040"/>
                  <a:gd name="connsiteY18" fmla="*/ 591312 h 627888"/>
                  <a:gd name="connsiteX19" fmla="*/ 12192 w 701040"/>
                  <a:gd name="connsiteY19" fmla="*/ 615696 h 627888"/>
                  <a:gd name="connsiteX20" fmla="*/ 30480 w 701040"/>
                  <a:gd name="connsiteY20" fmla="*/ 627888 h 627888"/>
                  <a:gd name="connsiteX21" fmla="*/ 109728 w 701040"/>
                  <a:gd name="connsiteY21" fmla="*/ 609600 h 627888"/>
                  <a:gd name="connsiteX22" fmla="*/ 128016 w 701040"/>
                  <a:gd name="connsiteY22" fmla="*/ 603504 h 627888"/>
                  <a:gd name="connsiteX23" fmla="*/ 170688 w 701040"/>
                  <a:gd name="connsiteY23" fmla="*/ 585216 h 627888"/>
                  <a:gd name="connsiteX24" fmla="*/ 207264 w 701040"/>
                  <a:gd name="connsiteY24" fmla="*/ 566928 h 627888"/>
                  <a:gd name="connsiteX25" fmla="*/ 231648 w 701040"/>
                  <a:gd name="connsiteY25" fmla="*/ 573024 h 627888"/>
                  <a:gd name="connsiteX26" fmla="*/ 249936 w 701040"/>
                  <a:gd name="connsiteY26" fmla="*/ 585216 h 627888"/>
                  <a:gd name="connsiteX27" fmla="*/ 341376 w 701040"/>
                  <a:gd name="connsiteY27" fmla="*/ 566928 h 627888"/>
                  <a:gd name="connsiteX28" fmla="*/ 377952 w 701040"/>
                  <a:gd name="connsiteY28" fmla="*/ 542544 h 627888"/>
                  <a:gd name="connsiteX29" fmla="*/ 396240 w 701040"/>
                  <a:gd name="connsiteY29" fmla="*/ 536448 h 627888"/>
                  <a:gd name="connsiteX30" fmla="*/ 451104 w 701040"/>
                  <a:gd name="connsiteY30" fmla="*/ 512064 h 627888"/>
                  <a:gd name="connsiteX31" fmla="*/ 469392 w 701040"/>
                  <a:gd name="connsiteY31" fmla="*/ 505968 h 627888"/>
                  <a:gd name="connsiteX32" fmla="*/ 493776 w 701040"/>
                  <a:gd name="connsiteY32" fmla="*/ 469392 h 627888"/>
                  <a:gd name="connsiteX33" fmla="*/ 518160 w 701040"/>
                  <a:gd name="connsiteY33" fmla="*/ 414528 h 627888"/>
                  <a:gd name="connsiteX34" fmla="*/ 536448 w 701040"/>
                  <a:gd name="connsiteY34" fmla="*/ 402336 h 627888"/>
                  <a:gd name="connsiteX35" fmla="*/ 573024 w 701040"/>
                  <a:gd name="connsiteY35" fmla="*/ 377952 h 627888"/>
                  <a:gd name="connsiteX36" fmla="*/ 591312 w 701040"/>
                  <a:gd name="connsiteY36" fmla="*/ 359664 h 627888"/>
                  <a:gd name="connsiteX37" fmla="*/ 603504 w 701040"/>
                  <a:gd name="connsiteY37" fmla="*/ 341376 h 627888"/>
                  <a:gd name="connsiteX38" fmla="*/ 640080 w 701040"/>
                  <a:gd name="connsiteY38" fmla="*/ 304800 h 627888"/>
                  <a:gd name="connsiteX39" fmla="*/ 652272 w 701040"/>
                  <a:gd name="connsiteY39" fmla="*/ 268224 h 627888"/>
                  <a:gd name="connsiteX40" fmla="*/ 670560 w 701040"/>
                  <a:gd name="connsiteY40" fmla="*/ 182880 h 627888"/>
                  <a:gd name="connsiteX41" fmla="*/ 701040 w 701040"/>
                  <a:gd name="connsiteY41" fmla="*/ 128016 h 627888"/>
                  <a:gd name="connsiteX42" fmla="*/ 694944 w 701040"/>
                  <a:gd name="connsiteY42" fmla="*/ 91440 h 627888"/>
                  <a:gd name="connsiteX43" fmla="*/ 658368 w 701040"/>
                  <a:gd name="connsiteY43" fmla="*/ 79248 h 627888"/>
                  <a:gd name="connsiteX44" fmla="*/ 640080 w 701040"/>
                  <a:gd name="connsiteY44" fmla="*/ 73152 h 627888"/>
                  <a:gd name="connsiteX45" fmla="*/ 621792 w 701040"/>
                  <a:gd name="connsiteY45" fmla="*/ 67056 h 627888"/>
                  <a:gd name="connsiteX46" fmla="*/ 603504 w 701040"/>
                  <a:gd name="connsiteY46" fmla="*/ 54864 h 627888"/>
                  <a:gd name="connsiteX47" fmla="*/ 566928 w 701040"/>
                  <a:gd name="connsiteY47" fmla="*/ 42672 h 627888"/>
                  <a:gd name="connsiteX48" fmla="*/ 548640 w 701040"/>
                  <a:gd name="connsiteY48" fmla="*/ 30480 h 627888"/>
                  <a:gd name="connsiteX49" fmla="*/ 512064 w 701040"/>
                  <a:gd name="connsiteY49" fmla="*/ 18288 h 627888"/>
                  <a:gd name="connsiteX50" fmla="*/ 493776 w 701040"/>
                  <a:gd name="connsiteY50" fmla="*/ 12192 h 627888"/>
                  <a:gd name="connsiteX51" fmla="*/ 475488 w 701040"/>
                  <a:gd name="connsiteY51" fmla="*/ 6096 h 627888"/>
                  <a:gd name="connsiteX52" fmla="*/ 457200 w 701040"/>
                  <a:gd name="connsiteY52" fmla="*/ 0 h 627888"/>
                  <a:gd name="connsiteX53" fmla="*/ 384048 w 701040"/>
                  <a:gd name="connsiteY53" fmla="*/ 12192 h 627888"/>
                  <a:gd name="connsiteX54" fmla="*/ 365760 w 701040"/>
                  <a:gd name="connsiteY54" fmla="*/ 24384 h 627888"/>
                  <a:gd name="connsiteX55" fmla="*/ 347472 w 701040"/>
                  <a:gd name="connsiteY55" fmla="*/ 30480 h 627888"/>
                  <a:gd name="connsiteX56" fmla="*/ 329184 w 701040"/>
                  <a:gd name="connsiteY56" fmla="*/ 42672 h 627888"/>
                  <a:gd name="connsiteX57" fmla="*/ 286512 w 701040"/>
                  <a:gd name="connsiteY57" fmla="*/ 54864 h 627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701040" h="627888">
                    <a:moveTo>
                      <a:pt x="286512" y="54864"/>
                    </a:moveTo>
                    <a:cubicBezTo>
                      <a:pt x="275336" y="64008"/>
                      <a:pt x="270714" y="83584"/>
                      <a:pt x="262128" y="97536"/>
                    </a:cubicBezTo>
                    <a:cubicBezTo>
                      <a:pt x="254448" y="110015"/>
                      <a:pt x="237744" y="134112"/>
                      <a:pt x="237744" y="134112"/>
                    </a:cubicBezTo>
                    <a:cubicBezTo>
                      <a:pt x="234336" y="147743"/>
                      <a:pt x="225393" y="186167"/>
                      <a:pt x="219456" y="195072"/>
                    </a:cubicBezTo>
                    <a:cubicBezTo>
                      <a:pt x="215392" y="201168"/>
                      <a:pt x="212445" y="208179"/>
                      <a:pt x="207264" y="213360"/>
                    </a:cubicBezTo>
                    <a:cubicBezTo>
                      <a:pt x="202083" y="218541"/>
                      <a:pt x="195072" y="221488"/>
                      <a:pt x="188976" y="225552"/>
                    </a:cubicBezTo>
                    <a:cubicBezTo>
                      <a:pt x="186944" y="231648"/>
                      <a:pt x="186001" y="238223"/>
                      <a:pt x="182880" y="243840"/>
                    </a:cubicBezTo>
                    <a:cubicBezTo>
                      <a:pt x="175764" y="256649"/>
                      <a:pt x="163130" y="266515"/>
                      <a:pt x="158496" y="280416"/>
                    </a:cubicBezTo>
                    <a:cubicBezTo>
                      <a:pt x="147766" y="312605"/>
                      <a:pt x="155964" y="293357"/>
                      <a:pt x="128016" y="335280"/>
                    </a:cubicBezTo>
                    <a:cubicBezTo>
                      <a:pt x="123952" y="341376"/>
                      <a:pt x="118141" y="346617"/>
                      <a:pt x="115824" y="353568"/>
                    </a:cubicBezTo>
                    <a:cubicBezTo>
                      <a:pt x="105094" y="385757"/>
                      <a:pt x="113292" y="366509"/>
                      <a:pt x="85344" y="408432"/>
                    </a:cubicBezTo>
                    <a:cubicBezTo>
                      <a:pt x="81280" y="414528"/>
                      <a:pt x="75469" y="419769"/>
                      <a:pt x="73152" y="426720"/>
                    </a:cubicBezTo>
                    <a:cubicBezTo>
                      <a:pt x="71120" y="432816"/>
                      <a:pt x="70177" y="439391"/>
                      <a:pt x="67056" y="445008"/>
                    </a:cubicBezTo>
                    <a:cubicBezTo>
                      <a:pt x="59940" y="457817"/>
                      <a:pt x="50800" y="469392"/>
                      <a:pt x="42672" y="481584"/>
                    </a:cubicBezTo>
                    <a:cubicBezTo>
                      <a:pt x="38608" y="487680"/>
                      <a:pt x="32797" y="492921"/>
                      <a:pt x="30480" y="499872"/>
                    </a:cubicBezTo>
                    <a:cubicBezTo>
                      <a:pt x="28448" y="505968"/>
                      <a:pt x="27258" y="512413"/>
                      <a:pt x="24384" y="518160"/>
                    </a:cubicBezTo>
                    <a:cubicBezTo>
                      <a:pt x="21107" y="524713"/>
                      <a:pt x="15168" y="529753"/>
                      <a:pt x="12192" y="536448"/>
                    </a:cubicBezTo>
                    <a:cubicBezTo>
                      <a:pt x="6973" y="548192"/>
                      <a:pt x="0" y="573024"/>
                      <a:pt x="0" y="573024"/>
                    </a:cubicBezTo>
                    <a:cubicBezTo>
                      <a:pt x="2032" y="579120"/>
                      <a:pt x="4331" y="585133"/>
                      <a:pt x="6096" y="591312"/>
                    </a:cubicBezTo>
                    <a:cubicBezTo>
                      <a:pt x="8398" y="599368"/>
                      <a:pt x="7545" y="608725"/>
                      <a:pt x="12192" y="615696"/>
                    </a:cubicBezTo>
                    <a:cubicBezTo>
                      <a:pt x="16256" y="621792"/>
                      <a:pt x="24384" y="623824"/>
                      <a:pt x="30480" y="627888"/>
                    </a:cubicBezTo>
                    <a:cubicBezTo>
                      <a:pt x="85874" y="619975"/>
                      <a:pt x="59521" y="626336"/>
                      <a:pt x="109728" y="609600"/>
                    </a:cubicBezTo>
                    <a:cubicBezTo>
                      <a:pt x="115824" y="607568"/>
                      <a:pt x="122669" y="607068"/>
                      <a:pt x="128016" y="603504"/>
                    </a:cubicBezTo>
                    <a:cubicBezTo>
                      <a:pt x="153275" y="586665"/>
                      <a:pt x="139196" y="593089"/>
                      <a:pt x="170688" y="585216"/>
                    </a:cubicBezTo>
                    <a:cubicBezTo>
                      <a:pt x="179934" y="579052"/>
                      <a:pt x="194645" y="566928"/>
                      <a:pt x="207264" y="566928"/>
                    </a:cubicBezTo>
                    <a:cubicBezTo>
                      <a:pt x="215642" y="566928"/>
                      <a:pt x="223520" y="570992"/>
                      <a:pt x="231648" y="573024"/>
                    </a:cubicBezTo>
                    <a:cubicBezTo>
                      <a:pt x="237744" y="577088"/>
                      <a:pt x="242635" y="584608"/>
                      <a:pt x="249936" y="585216"/>
                    </a:cubicBezTo>
                    <a:cubicBezTo>
                      <a:pt x="265654" y="586526"/>
                      <a:pt x="323605" y="578775"/>
                      <a:pt x="341376" y="566928"/>
                    </a:cubicBezTo>
                    <a:cubicBezTo>
                      <a:pt x="353568" y="558800"/>
                      <a:pt x="364051" y="547178"/>
                      <a:pt x="377952" y="542544"/>
                    </a:cubicBezTo>
                    <a:cubicBezTo>
                      <a:pt x="384048" y="540512"/>
                      <a:pt x="390493" y="539322"/>
                      <a:pt x="396240" y="536448"/>
                    </a:cubicBezTo>
                    <a:cubicBezTo>
                      <a:pt x="454202" y="507467"/>
                      <a:pt x="356741" y="543518"/>
                      <a:pt x="451104" y="512064"/>
                    </a:cubicBezTo>
                    <a:lnTo>
                      <a:pt x="469392" y="505968"/>
                    </a:lnTo>
                    <a:cubicBezTo>
                      <a:pt x="477520" y="493776"/>
                      <a:pt x="489142" y="483293"/>
                      <a:pt x="493776" y="469392"/>
                    </a:cubicBezTo>
                    <a:cubicBezTo>
                      <a:pt x="499812" y="451284"/>
                      <a:pt x="503669" y="429019"/>
                      <a:pt x="518160" y="414528"/>
                    </a:cubicBezTo>
                    <a:cubicBezTo>
                      <a:pt x="523341" y="409347"/>
                      <a:pt x="530820" y="407026"/>
                      <a:pt x="536448" y="402336"/>
                    </a:cubicBezTo>
                    <a:cubicBezTo>
                      <a:pt x="566890" y="376967"/>
                      <a:pt x="540885" y="388665"/>
                      <a:pt x="573024" y="377952"/>
                    </a:cubicBezTo>
                    <a:cubicBezTo>
                      <a:pt x="579120" y="371856"/>
                      <a:pt x="585793" y="366287"/>
                      <a:pt x="591312" y="359664"/>
                    </a:cubicBezTo>
                    <a:cubicBezTo>
                      <a:pt x="596002" y="354036"/>
                      <a:pt x="598637" y="346852"/>
                      <a:pt x="603504" y="341376"/>
                    </a:cubicBezTo>
                    <a:cubicBezTo>
                      <a:pt x="614959" y="328489"/>
                      <a:pt x="640080" y="304800"/>
                      <a:pt x="640080" y="304800"/>
                    </a:cubicBezTo>
                    <a:cubicBezTo>
                      <a:pt x="644144" y="292608"/>
                      <a:pt x="650678" y="280976"/>
                      <a:pt x="652272" y="268224"/>
                    </a:cubicBezTo>
                    <a:cubicBezTo>
                      <a:pt x="654851" y="247588"/>
                      <a:pt x="657196" y="202925"/>
                      <a:pt x="670560" y="182880"/>
                    </a:cubicBezTo>
                    <a:cubicBezTo>
                      <a:pt x="698508" y="140957"/>
                      <a:pt x="690310" y="160205"/>
                      <a:pt x="701040" y="128016"/>
                    </a:cubicBezTo>
                    <a:cubicBezTo>
                      <a:pt x="699008" y="115824"/>
                      <a:pt x="703083" y="100742"/>
                      <a:pt x="694944" y="91440"/>
                    </a:cubicBezTo>
                    <a:cubicBezTo>
                      <a:pt x="686481" y="81768"/>
                      <a:pt x="670560" y="83312"/>
                      <a:pt x="658368" y="79248"/>
                    </a:cubicBezTo>
                    <a:lnTo>
                      <a:pt x="640080" y="73152"/>
                    </a:lnTo>
                    <a:cubicBezTo>
                      <a:pt x="633984" y="71120"/>
                      <a:pt x="627139" y="70620"/>
                      <a:pt x="621792" y="67056"/>
                    </a:cubicBezTo>
                    <a:cubicBezTo>
                      <a:pt x="615696" y="62992"/>
                      <a:pt x="610199" y="57840"/>
                      <a:pt x="603504" y="54864"/>
                    </a:cubicBezTo>
                    <a:cubicBezTo>
                      <a:pt x="591760" y="49645"/>
                      <a:pt x="577621" y="49801"/>
                      <a:pt x="566928" y="42672"/>
                    </a:cubicBezTo>
                    <a:cubicBezTo>
                      <a:pt x="560832" y="38608"/>
                      <a:pt x="555335" y="33456"/>
                      <a:pt x="548640" y="30480"/>
                    </a:cubicBezTo>
                    <a:cubicBezTo>
                      <a:pt x="536896" y="25261"/>
                      <a:pt x="524256" y="22352"/>
                      <a:pt x="512064" y="18288"/>
                    </a:cubicBezTo>
                    <a:lnTo>
                      <a:pt x="493776" y="12192"/>
                    </a:lnTo>
                    <a:lnTo>
                      <a:pt x="475488" y="6096"/>
                    </a:lnTo>
                    <a:lnTo>
                      <a:pt x="457200" y="0"/>
                    </a:lnTo>
                    <a:cubicBezTo>
                      <a:pt x="439816" y="1932"/>
                      <a:pt x="404473" y="1979"/>
                      <a:pt x="384048" y="12192"/>
                    </a:cubicBezTo>
                    <a:cubicBezTo>
                      <a:pt x="377495" y="15469"/>
                      <a:pt x="372313" y="21107"/>
                      <a:pt x="365760" y="24384"/>
                    </a:cubicBezTo>
                    <a:cubicBezTo>
                      <a:pt x="360013" y="27258"/>
                      <a:pt x="353219" y="27606"/>
                      <a:pt x="347472" y="30480"/>
                    </a:cubicBezTo>
                    <a:cubicBezTo>
                      <a:pt x="340919" y="33757"/>
                      <a:pt x="335737" y="39395"/>
                      <a:pt x="329184" y="42672"/>
                    </a:cubicBezTo>
                    <a:cubicBezTo>
                      <a:pt x="315707" y="49411"/>
                      <a:pt x="297688" y="45720"/>
                      <a:pt x="286512" y="54864"/>
                    </a:cubicBezTo>
                    <a:close/>
                  </a:path>
                </a:pathLst>
              </a:custGeom>
              <a:pattFill prst="lgConfetti">
                <a:fgClr>
                  <a:schemeClr val="bg2">
                    <a:lumMod val="90000"/>
                  </a:schemeClr>
                </a:fgClr>
                <a:bgClr>
                  <a:srgbClr val="C00000"/>
                </a:bgClr>
              </a:patt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54" name="Freeform 253">
                <a:extLst>
                  <a:ext uri="{FF2B5EF4-FFF2-40B4-BE49-F238E27FC236}">
                    <a16:creationId xmlns:a16="http://schemas.microsoft.com/office/drawing/2014/main" id="{8E5BDAAF-A699-F836-FCAA-CAB6BD3048B0}"/>
                  </a:ext>
                </a:extLst>
              </p:cNvPr>
              <p:cNvSpPr/>
              <p:nvPr/>
            </p:nvSpPr>
            <p:spPr>
              <a:xfrm>
                <a:off x="29939765" y="31514515"/>
                <a:ext cx="280416" cy="457579"/>
              </a:xfrm>
              <a:custGeom>
                <a:avLst/>
                <a:gdLst>
                  <a:gd name="connsiteX0" fmla="*/ 256032 w 280416"/>
                  <a:gd name="connsiteY0" fmla="*/ 379 h 457579"/>
                  <a:gd name="connsiteX1" fmla="*/ 231648 w 280416"/>
                  <a:gd name="connsiteY1" fmla="*/ 43051 h 457579"/>
                  <a:gd name="connsiteX2" fmla="*/ 213360 w 280416"/>
                  <a:gd name="connsiteY2" fmla="*/ 55243 h 457579"/>
                  <a:gd name="connsiteX3" fmla="*/ 201168 w 280416"/>
                  <a:gd name="connsiteY3" fmla="*/ 91819 h 457579"/>
                  <a:gd name="connsiteX4" fmla="*/ 164592 w 280416"/>
                  <a:gd name="connsiteY4" fmla="*/ 122299 h 457579"/>
                  <a:gd name="connsiteX5" fmla="*/ 146304 w 280416"/>
                  <a:gd name="connsiteY5" fmla="*/ 140587 h 457579"/>
                  <a:gd name="connsiteX6" fmla="*/ 140208 w 280416"/>
                  <a:gd name="connsiteY6" fmla="*/ 158875 h 457579"/>
                  <a:gd name="connsiteX7" fmla="*/ 103632 w 280416"/>
                  <a:gd name="connsiteY7" fmla="*/ 183259 h 457579"/>
                  <a:gd name="connsiteX8" fmla="*/ 54864 w 280416"/>
                  <a:gd name="connsiteY8" fmla="*/ 238123 h 457579"/>
                  <a:gd name="connsiteX9" fmla="*/ 36576 w 280416"/>
                  <a:gd name="connsiteY9" fmla="*/ 256411 h 457579"/>
                  <a:gd name="connsiteX10" fmla="*/ 12192 w 280416"/>
                  <a:gd name="connsiteY10" fmla="*/ 292987 h 457579"/>
                  <a:gd name="connsiteX11" fmla="*/ 6096 w 280416"/>
                  <a:gd name="connsiteY11" fmla="*/ 323467 h 457579"/>
                  <a:gd name="connsiteX12" fmla="*/ 0 w 280416"/>
                  <a:gd name="connsiteY12" fmla="*/ 347851 h 457579"/>
                  <a:gd name="connsiteX13" fmla="*/ 6096 w 280416"/>
                  <a:gd name="connsiteY13" fmla="*/ 433195 h 457579"/>
                  <a:gd name="connsiteX14" fmla="*/ 12192 w 280416"/>
                  <a:gd name="connsiteY14" fmla="*/ 451483 h 457579"/>
                  <a:gd name="connsiteX15" fmla="*/ 115824 w 280416"/>
                  <a:gd name="connsiteY15" fmla="*/ 457579 h 457579"/>
                  <a:gd name="connsiteX16" fmla="*/ 207264 w 280416"/>
                  <a:gd name="connsiteY16" fmla="*/ 445387 h 457579"/>
                  <a:gd name="connsiteX17" fmla="*/ 225552 w 280416"/>
                  <a:gd name="connsiteY17" fmla="*/ 433195 h 457579"/>
                  <a:gd name="connsiteX18" fmla="*/ 237744 w 280416"/>
                  <a:gd name="connsiteY18" fmla="*/ 396619 h 457579"/>
                  <a:gd name="connsiteX19" fmla="*/ 243840 w 280416"/>
                  <a:gd name="connsiteY19" fmla="*/ 378331 h 457579"/>
                  <a:gd name="connsiteX20" fmla="*/ 249936 w 280416"/>
                  <a:gd name="connsiteY20" fmla="*/ 329563 h 457579"/>
                  <a:gd name="connsiteX21" fmla="*/ 256032 w 280416"/>
                  <a:gd name="connsiteY21" fmla="*/ 219835 h 457579"/>
                  <a:gd name="connsiteX22" fmla="*/ 268224 w 280416"/>
                  <a:gd name="connsiteY22" fmla="*/ 171067 h 457579"/>
                  <a:gd name="connsiteX23" fmla="*/ 274320 w 280416"/>
                  <a:gd name="connsiteY23" fmla="*/ 110107 h 457579"/>
                  <a:gd name="connsiteX24" fmla="*/ 280416 w 280416"/>
                  <a:gd name="connsiteY24" fmla="*/ 61339 h 457579"/>
                  <a:gd name="connsiteX25" fmla="*/ 274320 w 280416"/>
                  <a:gd name="connsiteY25" fmla="*/ 30859 h 457579"/>
                  <a:gd name="connsiteX26" fmla="*/ 256032 w 280416"/>
                  <a:gd name="connsiteY26" fmla="*/ 379 h 457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80416" h="457579">
                    <a:moveTo>
                      <a:pt x="256032" y="379"/>
                    </a:moveTo>
                    <a:cubicBezTo>
                      <a:pt x="248920" y="2411"/>
                      <a:pt x="241706" y="30119"/>
                      <a:pt x="231648" y="43051"/>
                    </a:cubicBezTo>
                    <a:cubicBezTo>
                      <a:pt x="227150" y="48834"/>
                      <a:pt x="217243" y="49030"/>
                      <a:pt x="213360" y="55243"/>
                    </a:cubicBezTo>
                    <a:cubicBezTo>
                      <a:pt x="206549" y="66141"/>
                      <a:pt x="210255" y="82732"/>
                      <a:pt x="201168" y="91819"/>
                    </a:cubicBezTo>
                    <a:cubicBezTo>
                      <a:pt x="147739" y="145248"/>
                      <a:pt x="215514" y="79864"/>
                      <a:pt x="164592" y="122299"/>
                    </a:cubicBezTo>
                    <a:cubicBezTo>
                      <a:pt x="157969" y="127818"/>
                      <a:pt x="152400" y="134491"/>
                      <a:pt x="146304" y="140587"/>
                    </a:cubicBezTo>
                    <a:cubicBezTo>
                      <a:pt x="144272" y="146683"/>
                      <a:pt x="144752" y="154331"/>
                      <a:pt x="140208" y="158875"/>
                    </a:cubicBezTo>
                    <a:cubicBezTo>
                      <a:pt x="129847" y="169236"/>
                      <a:pt x="103632" y="183259"/>
                      <a:pt x="103632" y="183259"/>
                    </a:cubicBezTo>
                    <a:cubicBezTo>
                      <a:pt x="81876" y="215893"/>
                      <a:pt x="96621" y="196366"/>
                      <a:pt x="54864" y="238123"/>
                    </a:cubicBezTo>
                    <a:cubicBezTo>
                      <a:pt x="48768" y="244219"/>
                      <a:pt x="41358" y="249238"/>
                      <a:pt x="36576" y="256411"/>
                    </a:cubicBezTo>
                    <a:lnTo>
                      <a:pt x="12192" y="292987"/>
                    </a:lnTo>
                    <a:cubicBezTo>
                      <a:pt x="10160" y="303147"/>
                      <a:pt x="8344" y="313353"/>
                      <a:pt x="6096" y="323467"/>
                    </a:cubicBezTo>
                    <a:cubicBezTo>
                      <a:pt x="4279" y="331646"/>
                      <a:pt x="0" y="339473"/>
                      <a:pt x="0" y="347851"/>
                    </a:cubicBezTo>
                    <a:cubicBezTo>
                      <a:pt x="0" y="376371"/>
                      <a:pt x="2764" y="404870"/>
                      <a:pt x="6096" y="433195"/>
                    </a:cubicBezTo>
                    <a:cubicBezTo>
                      <a:pt x="6847" y="439577"/>
                      <a:pt x="5919" y="450089"/>
                      <a:pt x="12192" y="451483"/>
                    </a:cubicBezTo>
                    <a:cubicBezTo>
                      <a:pt x="45972" y="458990"/>
                      <a:pt x="81280" y="455547"/>
                      <a:pt x="115824" y="457579"/>
                    </a:cubicBezTo>
                    <a:cubicBezTo>
                      <a:pt x="125831" y="456669"/>
                      <a:pt x="185516" y="454707"/>
                      <a:pt x="207264" y="445387"/>
                    </a:cubicBezTo>
                    <a:cubicBezTo>
                      <a:pt x="213998" y="442501"/>
                      <a:pt x="219456" y="437259"/>
                      <a:pt x="225552" y="433195"/>
                    </a:cubicBezTo>
                    <a:lnTo>
                      <a:pt x="237744" y="396619"/>
                    </a:lnTo>
                    <a:lnTo>
                      <a:pt x="243840" y="378331"/>
                    </a:lnTo>
                    <a:cubicBezTo>
                      <a:pt x="245872" y="362075"/>
                      <a:pt x="248680" y="345897"/>
                      <a:pt x="249936" y="329563"/>
                    </a:cubicBezTo>
                    <a:cubicBezTo>
                      <a:pt x="252746" y="293039"/>
                      <a:pt x="251833" y="256226"/>
                      <a:pt x="256032" y="219835"/>
                    </a:cubicBezTo>
                    <a:cubicBezTo>
                      <a:pt x="257953" y="203189"/>
                      <a:pt x="268224" y="171067"/>
                      <a:pt x="268224" y="171067"/>
                    </a:cubicBezTo>
                    <a:cubicBezTo>
                      <a:pt x="270256" y="150747"/>
                      <a:pt x="272065" y="130403"/>
                      <a:pt x="274320" y="110107"/>
                    </a:cubicBezTo>
                    <a:cubicBezTo>
                      <a:pt x="276129" y="93825"/>
                      <a:pt x="280416" y="77722"/>
                      <a:pt x="280416" y="61339"/>
                    </a:cubicBezTo>
                    <a:cubicBezTo>
                      <a:pt x="280416" y="50978"/>
                      <a:pt x="276833" y="40911"/>
                      <a:pt x="274320" y="30859"/>
                    </a:cubicBezTo>
                    <a:cubicBezTo>
                      <a:pt x="267581" y="3905"/>
                      <a:pt x="263144" y="-1653"/>
                      <a:pt x="256032" y="379"/>
                    </a:cubicBezTo>
                    <a:close/>
                  </a:path>
                </a:pathLst>
              </a:custGeom>
              <a:pattFill prst="lgConfetti">
                <a:fgClr>
                  <a:schemeClr val="bg2">
                    <a:lumMod val="90000"/>
                  </a:schemeClr>
                </a:fgClr>
                <a:bgClr>
                  <a:srgbClr val="C00000"/>
                </a:bgClr>
              </a:patt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55" name="Freeform 254">
                <a:extLst>
                  <a:ext uri="{FF2B5EF4-FFF2-40B4-BE49-F238E27FC236}">
                    <a16:creationId xmlns:a16="http://schemas.microsoft.com/office/drawing/2014/main" id="{A6213199-6221-259A-087D-4E89D389DECD}"/>
                  </a:ext>
                </a:extLst>
              </p:cNvPr>
              <p:cNvSpPr/>
              <p:nvPr/>
            </p:nvSpPr>
            <p:spPr>
              <a:xfrm>
                <a:off x="30504593" y="31537073"/>
                <a:ext cx="319092" cy="508173"/>
              </a:xfrm>
              <a:custGeom>
                <a:avLst/>
                <a:gdLst>
                  <a:gd name="connsiteX0" fmla="*/ 2100 w 319092"/>
                  <a:gd name="connsiteY0" fmla="*/ 2205 h 508173"/>
                  <a:gd name="connsiteX1" fmla="*/ 14292 w 319092"/>
                  <a:gd name="connsiteY1" fmla="*/ 44877 h 508173"/>
                  <a:gd name="connsiteX2" fmla="*/ 32580 w 319092"/>
                  <a:gd name="connsiteY2" fmla="*/ 63165 h 508173"/>
                  <a:gd name="connsiteX3" fmla="*/ 50868 w 319092"/>
                  <a:gd name="connsiteY3" fmla="*/ 118029 h 508173"/>
                  <a:gd name="connsiteX4" fmla="*/ 56964 w 319092"/>
                  <a:gd name="connsiteY4" fmla="*/ 136317 h 508173"/>
                  <a:gd name="connsiteX5" fmla="*/ 75252 w 319092"/>
                  <a:gd name="connsiteY5" fmla="*/ 172893 h 508173"/>
                  <a:gd name="connsiteX6" fmla="*/ 81348 w 319092"/>
                  <a:gd name="connsiteY6" fmla="*/ 441117 h 508173"/>
                  <a:gd name="connsiteX7" fmla="*/ 93540 w 319092"/>
                  <a:gd name="connsiteY7" fmla="*/ 459405 h 508173"/>
                  <a:gd name="connsiteX8" fmla="*/ 130116 w 319092"/>
                  <a:gd name="connsiteY8" fmla="*/ 489885 h 508173"/>
                  <a:gd name="connsiteX9" fmla="*/ 166692 w 319092"/>
                  <a:gd name="connsiteY9" fmla="*/ 502077 h 508173"/>
                  <a:gd name="connsiteX10" fmla="*/ 184980 w 319092"/>
                  <a:gd name="connsiteY10" fmla="*/ 508173 h 508173"/>
                  <a:gd name="connsiteX11" fmla="*/ 264228 w 319092"/>
                  <a:gd name="connsiteY11" fmla="*/ 502077 h 508173"/>
                  <a:gd name="connsiteX12" fmla="*/ 282516 w 319092"/>
                  <a:gd name="connsiteY12" fmla="*/ 495981 h 508173"/>
                  <a:gd name="connsiteX13" fmla="*/ 312996 w 319092"/>
                  <a:gd name="connsiteY13" fmla="*/ 441117 h 508173"/>
                  <a:gd name="connsiteX14" fmla="*/ 319092 w 319092"/>
                  <a:gd name="connsiteY14" fmla="*/ 416733 h 508173"/>
                  <a:gd name="connsiteX15" fmla="*/ 312996 w 319092"/>
                  <a:gd name="connsiteY15" fmla="*/ 355773 h 508173"/>
                  <a:gd name="connsiteX16" fmla="*/ 300804 w 319092"/>
                  <a:gd name="connsiteY16" fmla="*/ 319197 h 508173"/>
                  <a:gd name="connsiteX17" fmla="*/ 288612 w 319092"/>
                  <a:gd name="connsiteY17" fmla="*/ 258237 h 508173"/>
                  <a:gd name="connsiteX18" fmla="*/ 276420 w 319092"/>
                  <a:gd name="connsiteY18" fmla="*/ 191181 h 508173"/>
                  <a:gd name="connsiteX19" fmla="*/ 233748 w 319092"/>
                  <a:gd name="connsiteY19" fmla="*/ 136317 h 508173"/>
                  <a:gd name="connsiteX20" fmla="*/ 203268 w 319092"/>
                  <a:gd name="connsiteY20" fmla="*/ 99741 h 508173"/>
                  <a:gd name="connsiteX21" fmla="*/ 148404 w 319092"/>
                  <a:gd name="connsiteY21" fmla="*/ 63165 h 508173"/>
                  <a:gd name="connsiteX22" fmla="*/ 130116 w 319092"/>
                  <a:gd name="connsiteY22" fmla="*/ 50973 h 508173"/>
                  <a:gd name="connsiteX23" fmla="*/ 93540 w 319092"/>
                  <a:gd name="connsiteY23" fmla="*/ 38781 h 508173"/>
                  <a:gd name="connsiteX24" fmla="*/ 75252 w 319092"/>
                  <a:gd name="connsiteY24" fmla="*/ 32685 h 508173"/>
                  <a:gd name="connsiteX25" fmla="*/ 56964 w 319092"/>
                  <a:gd name="connsiteY25" fmla="*/ 20493 h 508173"/>
                  <a:gd name="connsiteX26" fmla="*/ 2100 w 319092"/>
                  <a:gd name="connsiteY26" fmla="*/ 2205 h 50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19092" h="508173">
                    <a:moveTo>
                      <a:pt x="2100" y="2205"/>
                    </a:moveTo>
                    <a:cubicBezTo>
                      <a:pt x="-5012" y="6269"/>
                      <a:pt x="7676" y="31646"/>
                      <a:pt x="14292" y="44877"/>
                    </a:cubicBezTo>
                    <a:cubicBezTo>
                      <a:pt x="18147" y="52588"/>
                      <a:pt x="28393" y="55629"/>
                      <a:pt x="32580" y="63165"/>
                    </a:cubicBezTo>
                    <a:lnTo>
                      <a:pt x="50868" y="118029"/>
                    </a:lnTo>
                    <a:cubicBezTo>
                      <a:pt x="52900" y="124125"/>
                      <a:pt x="53400" y="130970"/>
                      <a:pt x="56964" y="136317"/>
                    </a:cubicBezTo>
                    <a:cubicBezTo>
                      <a:pt x="72720" y="159952"/>
                      <a:pt x="66839" y="147654"/>
                      <a:pt x="75252" y="172893"/>
                    </a:cubicBezTo>
                    <a:cubicBezTo>
                      <a:pt x="77284" y="262301"/>
                      <a:pt x="75651" y="351868"/>
                      <a:pt x="81348" y="441117"/>
                    </a:cubicBezTo>
                    <a:cubicBezTo>
                      <a:pt x="81815" y="448429"/>
                      <a:pt x="88850" y="453777"/>
                      <a:pt x="93540" y="459405"/>
                    </a:cubicBezTo>
                    <a:cubicBezTo>
                      <a:pt x="101985" y="469538"/>
                      <a:pt x="117423" y="484244"/>
                      <a:pt x="130116" y="489885"/>
                    </a:cubicBezTo>
                    <a:cubicBezTo>
                      <a:pt x="141860" y="495104"/>
                      <a:pt x="154500" y="498013"/>
                      <a:pt x="166692" y="502077"/>
                    </a:cubicBezTo>
                    <a:lnTo>
                      <a:pt x="184980" y="508173"/>
                    </a:lnTo>
                    <a:cubicBezTo>
                      <a:pt x="211396" y="506141"/>
                      <a:pt x="237939" y="505363"/>
                      <a:pt x="264228" y="502077"/>
                    </a:cubicBezTo>
                    <a:cubicBezTo>
                      <a:pt x="270604" y="501280"/>
                      <a:pt x="277972" y="500525"/>
                      <a:pt x="282516" y="495981"/>
                    </a:cubicBezTo>
                    <a:cubicBezTo>
                      <a:pt x="299981" y="478516"/>
                      <a:pt x="306863" y="462581"/>
                      <a:pt x="312996" y="441117"/>
                    </a:cubicBezTo>
                    <a:cubicBezTo>
                      <a:pt x="315298" y="433061"/>
                      <a:pt x="317060" y="424861"/>
                      <a:pt x="319092" y="416733"/>
                    </a:cubicBezTo>
                    <a:cubicBezTo>
                      <a:pt x="317060" y="396413"/>
                      <a:pt x="316759" y="375845"/>
                      <a:pt x="312996" y="355773"/>
                    </a:cubicBezTo>
                    <a:cubicBezTo>
                      <a:pt x="310628" y="343142"/>
                      <a:pt x="303324" y="331799"/>
                      <a:pt x="300804" y="319197"/>
                    </a:cubicBezTo>
                    <a:cubicBezTo>
                      <a:pt x="296740" y="298877"/>
                      <a:pt x="291182" y="278799"/>
                      <a:pt x="288612" y="258237"/>
                    </a:cubicBezTo>
                    <a:cubicBezTo>
                      <a:pt x="287283" y="247609"/>
                      <a:pt x="285514" y="207550"/>
                      <a:pt x="276420" y="191181"/>
                    </a:cubicBezTo>
                    <a:cubicBezTo>
                      <a:pt x="245606" y="135715"/>
                      <a:pt x="263367" y="171860"/>
                      <a:pt x="233748" y="136317"/>
                    </a:cubicBezTo>
                    <a:cubicBezTo>
                      <a:pt x="215210" y="114072"/>
                      <a:pt x="228576" y="119425"/>
                      <a:pt x="203268" y="99741"/>
                    </a:cubicBezTo>
                    <a:lnTo>
                      <a:pt x="148404" y="63165"/>
                    </a:lnTo>
                    <a:cubicBezTo>
                      <a:pt x="142308" y="59101"/>
                      <a:pt x="137067" y="53290"/>
                      <a:pt x="130116" y="50973"/>
                    </a:cubicBezTo>
                    <a:lnTo>
                      <a:pt x="93540" y="38781"/>
                    </a:lnTo>
                    <a:cubicBezTo>
                      <a:pt x="87444" y="36749"/>
                      <a:pt x="80599" y="36249"/>
                      <a:pt x="75252" y="32685"/>
                    </a:cubicBezTo>
                    <a:lnTo>
                      <a:pt x="56964" y="20493"/>
                    </a:lnTo>
                    <a:cubicBezTo>
                      <a:pt x="41584" y="-2577"/>
                      <a:pt x="9212" y="-1859"/>
                      <a:pt x="2100" y="2205"/>
                    </a:cubicBezTo>
                    <a:close/>
                  </a:path>
                </a:pathLst>
              </a:custGeom>
              <a:pattFill prst="lgConfetti">
                <a:fgClr>
                  <a:schemeClr val="bg2">
                    <a:lumMod val="90000"/>
                  </a:schemeClr>
                </a:fgClr>
                <a:bgClr>
                  <a:srgbClr val="C00000"/>
                </a:bgClr>
              </a:patt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4DBC4E5D-EDEE-DE33-93A9-D92B0C770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7874" t="9959" r="12219" b="13691"/>
            <a:stretch>
              <a:fillRect/>
            </a:stretch>
          </p:blipFill>
          <p:spPr>
            <a:xfrm>
              <a:off x="3048647" y="2914686"/>
              <a:ext cx="2389679" cy="1437641"/>
            </a:xfrm>
            <a:prstGeom prst="rect">
              <a:avLst/>
            </a:prstGeom>
          </p:spPr>
        </p:pic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A76E829-226A-EDCC-E34B-0C6184E8C129}"/>
              </a:ext>
            </a:extLst>
          </p:cNvPr>
          <p:cNvGrpSpPr/>
          <p:nvPr/>
        </p:nvGrpSpPr>
        <p:grpSpPr>
          <a:xfrm>
            <a:off x="5881920" y="868737"/>
            <a:ext cx="707070" cy="1514611"/>
            <a:chOff x="5503237" y="3216391"/>
            <a:chExt cx="777777" cy="1666070"/>
          </a:xfrm>
        </p:grpSpPr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04FF19FC-0DD9-16A1-4833-227CE88C4023}"/>
                </a:ext>
              </a:extLst>
            </p:cNvPr>
            <p:cNvSpPr txBox="1"/>
            <p:nvPr/>
          </p:nvSpPr>
          <p:spPr>
            <a:xfrm>
              <a:off x="5922671" y="4495349"/>
              <a:ext cx="312458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latin typeface="Helvetica" pitchFamily="2" charset="0"/>
                </a:rPr>
                <a:t>0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D505AD6A-2033-E010-CBA1-ADDB5394021E}"/>
                </a:ext>
              </a:extLst>
            </p:cNvPr>
            <p:cNvSpPr txBox="1"/>
            <p:nvPr/>
          </p:nvSpPr>
          <p:spPr>
            <a:xfrm>
              <a:off x="5922671" y="4176589"/>
              <a:ext cx="312458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latin typeface="Helvetica" pitchFamily="2" charset="0"/>
                </a:rPr>
                <a:t>1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E0937C7-12DC-4161-8C9F-C321D51F79FA}"/>
                </a:ext>
              </a:extLst>
            </p:cNvPr>
            <p:cNvSpPr txBox="1"/>
            <p:nvPr/>
          </p:nvSpPr>
          <p:spPr>
            <a:xfrm>
              <a:off x="5922671" y="3857829"/>
              <a:ext cx="312458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latin typeface="Helvetica" pitchFamily="2" charset="0"/>
                </a:rPr>
                <a:t>2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C22684B6-A56C-CACD-971A-97CAE9BF0D9C}"/>
                </a:ext>
              </a:extLst>
            </p:cNvPr>
            <p:cNvSpPr txBox="1"/>
            <p:nvPr/>
          </p:nvSpPr>
          <p:spPr>
            <a:xfrm>
              <a:off x="5922671" y="3539068"/>
              <a:ext cx="312458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latin typeface="Helvetica" pitchFamily="2" charset="0"/>
                </a:rPr>
                <a:t>3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920ABC73-5B18-163A-BF06-E3CC470C754B}"/>
                </a:ext>
              </a:extLst>
            </p:cNvPr>
            <p:cNvSpPr txBox="1"/>
            <p:nvPr/>
          </p:nvSpPr>
          <p:spPr>
            <a:xfrm>
              <a:off x="5503237" y="3216391"/>
              <a:ext cx="777777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>
                  <a:latin typeface="Helvetica" pitchFamily="2" charset="0"/>
                </a:rPr>
                <a:t>Grade</a:t>
              </a:r>
            </a:p>
          </p:txBody>
        </p:sp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9C99A825-44BB-53C4-6831-37858789F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9907" t="40066" r="5684" b="36829"/>
            <a:stretch>
              <a:fillRect/>
            </a:stretch>
          </p:blipFill>
          <p:spPr>
            <a:xfrm>
              <a:off x="5550960" y="3496832"/>
              <a:ext cx="439068" cy="1385629"/>
            </a:xfrm>
            <a:prstGeom prst="rect">
              <a:avLst/>
            </a:prstGeom>
          </p:spPr>
        </p:pic>
      </p:grpSp>
      <p:pic>
        <p:nvPicPr>
          <p:cNvPr id="308" name="Picture 307">
            <a:extLst>
              <a:ext uri="{FF2B5EF4-FFF2-40B4-BE49-F238E27FC236}">
                <a16:creationId xmlns:a16="http://schemas.microsoft.com/office/drawing/2014/main" id="{183754C0-D4E8-D17C-6109-7CF5717483E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0527" t="46181" r="4466" b="41832"/>
          <a:stretch/>
        </p:blipFill>
        <p:spPr>
          <a:xfrm>
            <a:off x="6077817" y="5025374"/>
            <a:ext cx="332025" cy="489976"/>
          </a:xfrm>
          <a:prstGeom prst="rect">
            <a:avLst/>
          </a:prstGeom>
        </p:spPr>
      </p:pic>
      <p:sp>
        <p:nvSpPr>
          <p:cNvPr id="309" name="TextBox 308">
            <a:extLst>
              <a:ext uri="{FF2B5EF4-FFF2-40B4-BE49-F238E27FC236}">
                <a16:creationId xmlns:a16="http://schemas.microsoft.com/office/drawing/2014/main" id="{5A72A1AA-CDFE-3F0B-84EA-4757E86035F8}"/>
              </a:ext>
            </a:extLst>
          </p:cNvPr>
          <p:cNvSpPr txBox="1"/>
          <p:nvPr/>
        </p:nvSpPr>
        <p:spPr>
          <a:xfrm>
            <a:off x="6337182" y="5232240"/>
            <a:ext cx="453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Helvetica" pitchFamily="2" charset="0"/>
              </a:rPr>
              <a:t>NO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BE4297D2-EE3B-7A0F-DDBA-DAE59B87C612}"/>
              </a:ext>
            </a:extLst>
          </p:cNvPr>
          <p:cNvSpPr txBox="1"/>
          <p:nvPr/>
        </p:nvSpPr>
        <p:spPr>
          <a:xfrm>
            <a:off x="6324812" y="5006435"/>
            <a:ext cx="545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Helvetica" pitchFamily="2" charset="0"/>
              </a:rPr>
              <a:t>YES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61616791-6CAF-01C7-5C43-CC00AE82EFF8}"/>
              </a:ext>
            </a:extLst>
          </p:cNvPr>
          <p:cNvSpPr txBox="1"/>
          <p:nvPr/>
        </p:nvSpPr>
        <p:spPr>
          <a:xfrm>
            <a:off x="6579193" y="4374444"/>
            <a:ext cx="4848184" cy="29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Helvetica" pitchFamily="2" charset="0"/>
              </a:rPr>
              <a:t>F) Large nodules: </a:t>
            </a:r>
            <a:r>
              <a:rPr lang="en-US" sz="1400" dirty="0">
                <a:latin typeface="Helvetica" pitchFamily="2" charset="0"/>
              </a:rPr>
              <a:t>RLL, RUL, LLL &gt; others (OR 3.25-4.71)</a:t>
            </a:r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EB980BB2-7239-F106-FE19-7BCDB5DFD2B7}"/>
              </a:ext>
            </a:extLst>
          </p:cNvPr>
          <p:cNvGrpSpPr/>
          <p:nvPr/>
        </p:nvGrpSpPr>
        <p:grpSpPr>
          <a:xfrm>
            <a:off x="6935183" y="4629075"/>
            <a:ext cx="4136204" cy="1435586"/>
            <a:chOff x="6910660" y="5144391"/>
            <a:chExt cx="4136204" cy="1435586"/>
          </a:xfrm>
        </p:grpSpPr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6A78A316-C75A-412B-90D8-C0AA5DA48F23}"/>
                </a:ext>
              </a:extLst>
            </p:cNvPr>
            <p:cNvSpPr txBox="1"/>
            <p:nvPr/>
          </p:nvSpPr>
          <p:spPr>
            <a:xfrm>
              <a:off x="8251414" y="5969500"/>
              <a:ext cx="47827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Helvetica" pitchFamily="2" charset="0"/>
                </a:rPr>
                <a:t>100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E543A58E-3421-E66F-532A-40492FDF4FD0}"/>
                </a:ext>
              </a:extLst>
            </p:cNvPr>
            <p:cNvSpPr txBox="1"/>
            <p:nvPr/>
          </p:nvSpPr>
          <p:spPr>
            <a:xfrm>
              <a:off x="8251788" y="5592166"/>
              <a:ext cx="47827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Helvetica" pitchFamily="2" charset="0"/>
                </a:rPr>
                <a:t>200</a:t>
              </a: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4F9F5347-1E9D-FA86-12A0-B7A8FAA65AF4}"/>
                </a:ext>
              </a:extLst>
            </p:cNvPr>
            <p:cNvSpPr txBox="1"/>
            <p:nvPr/>
          </p:nvSpPr>
          <p:spPr>
            <a:xfrm>
              <a:off x="8252757" y="5213974"/>
              <a:ext cx="47827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Helvetica" pitchFamily="2" charset="0"/>
                </a:rPr>
                <a:t>300</a:t>
              </a:r>
            </a:p>
          </p:txBody>
        </p: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86816FD5-12C4-72FB-341F-E3E5041B3DCF}"/>
                </a:ext>
              </a:extLst>
            </p:cNvPr>
            <p:cNvGrpSpPr/>
            <p:nvPr/>
          </p:nvGrpSpPr>
          <p:grpSpPr>
            <a:xfrm>
              <a:off x="6910660" y="5185214"/>
              <a:ext cx="1417790" cy="1345910"/>
              <a:chOff x="8263715" y="5140836"/>
              <a:chExt cx="2283366" cy="2167602"/>
            </a:xfrm>
          </p:grpSpPr>
          <p:sp>
            <p:nvSpPr>
              <p:cNvPr id="273" name="Freeform 207">
                <a:extLst>
                  <a:ext uri="{FF2B5EF4-FFF2-40B4-BE49-F238E27FC236}">
                    <a16:creationId xmlns:a16="http://schemas.microsoft.com/office/drawing/2014/main" id="{FC0ED26C-249F-48D9-8D18-686EE13F0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7534" y="5163953"/>
                <a:ext cx="443342" cy="751243"/>
              </a:xfrm>
              <a:custGeom>
                <a:avLst/>
                <a:gdLst>
                  <a:gd name="T0" fmla="*/ 328 w 328"/>
                  <a:gd name="T1" fmla="*/ 0 h 536"/>
                  <a:gd name="T2" fmla="*/ 320 w 328"/>
                  <a:gd name="T3" fmla="*/ 88 h 536"/>
                  <a:gd name="T4" fmla="*/ 312 w 328"/>
                  <a:gd name="T5" fmla="*/ 184 h 536"/>
                  <a:gd name="T6" fmla="*/ 296 w 328"/>
                  <a:gd name="T7" fmla="*/ 288 h 536"/>
                  <a:gd name="T8" fmla="*/ 264 w 328"/>
                  <a:gd name="T9" fmla="*/ 384 h 536"/>
                  <a:gd name="T10" fmla="*/ 224 w 328"/>
                  <a:gd name="T11" fmla="*/ 464 h 536"/>
                  <a:gd name="T12" fmla="*/ 168 w 328"/>
                  <a:gd name="T13" fmla="*/ 520 h 536"/>
                  <a:gd name="T14" fmla="*/ 136 w 328"/>
                  <a:gd name="T15" fmla="*/ 536 h 536"/>
                  <a:gd name="T16" fmla="*/ 96 w 328"/>
                  <a:gd name="T17" fmla="*/ 536 h 536"/>
                  <a:gd name="T18" fmla="*/ 48 w 328"/>
                  <a:gd name="T19" fmla="*/ 528 h 536"/>
                  <a:gd name="T20" fmla="*/ 0 w 328"/>
                  <a:gd name="T21" fmla="*/ 512 h 536"/>
                  <a:gd name="T22" fmla="*/ 328 w 328"/>
                  <a:gd name="T23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8" h="536">
                    <a:moveTo>
                      <a:pt x="328" y="0"/>
                    </a:moveTo>
                    <a:lnTo>
                      <a:pt x="320" y="88"/>
                    </a:lnTo>
                    <a:lnTo>
                      <a:pt x="312" y="184"/>
                    </a:lnTo>
                    <a:lnTo>
                      <a:pt x="296" y="288"/>
                    </a:lnTo>
                    <a:lnTo>
                      <a:pt x="264" y="384"/>
                    </a:lnTo>
                    <a:lnTo>
                      <a:pt x="224" y="464"/>
                    </a:lnTo>
                    <a:lnTo>
                      <a:pt x="168" y="520"/>
                    </a:lnTo>
                    <a:lnTo>
                      <a:pt x="136" y="536"/>
                    </a:lnTo>
                    <a:lnTo>
                      <a:pt x="96" y="536"/>
                    </a:lnTo>
                    <a:lnTo>
                      <a:pt x="48" y="528"/>
                    </a:lnTo>
                    <a:lnTo>
                      <a:pt x="0" y="512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274" name="Freeform 208">
                <a:extLst>
                  <a:ext uri="{FF2B5EF4-FFF2-40B4-BE49-F238E27FC236}">
                    <a16:creationId xmlns:a16="http://schemas.microsoft.com/office/drawing/2014/main" id="{E6CB0F13-CF69-6599-277A-9823800CF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07364" y="5140836"/>
                <a:ext cx="547657" cy="730438"/>
              </a:xfrm>
              <a:custGeom>
                <a:avLst/>
                <a:gdLst>
                  <a:gd name="T0" fmla="*/ 0 w 408"/>
                  <a:gd name="T1" fmla="*/ 0 h 520"/>
                  <a:gd name="T2" fmla="*/ 24 w 408"/>
                  <a:gd name="T3" fmla="*/ 104 h 520"/>
                  <a:gd name="T4" fmla="*/ 40 w 408"/>
                  <a:gd name="T5" fmla="*/ 208 h 520"/>
                  <a:gd name="T6" fmla="*/ 56 w 408"/>
                  <a:gd name="T7" fmla="*/ 296 h 520"/>
                  <a:gd name="T8" fmla="*/ 80 w 408"/>
                  <a:gd name="T9" fmla="*/ 376 h 520"/>
                  <a:gd name="T10" fmla="*/ 120 w 408"/>
                  <a:gd name="T11" fmla="*/ 440 h 520"/>
                  <a:gd name="T12" fmla="*/ 184 w 408"/>
                  <a:gd name="T13" fmla="*/ 480 h 520"/>
                  <a:gd name="T14" fmla="*/ 232 w 408"/>
                  <a:gd name="T15" fmla="*/ 504 h 520"/>
                  <a:gd name="T16" fmla="*/ 280 w 408"/>
                  <a:gd name="T17" fmla="*/ 512 h 520"/>
                  <a:gd name="T18" fmla="*/ 336 w 408"/>
                  <a:gd name="T19" fmla="*/ 520 h 520"/>
                  <a:gd name="T20" fmla="*/ 408 w 408"/>
                  <a:gd name="T21" fmla="*/ 520 h 520"/>
                  <a:gd name="T22" fmla="*/ 0 w 408"/>
                  <a:gd name="T23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8" h="520">
                    <a:moveTo>
                      <a:pt x="0" y="0"/>
                    </a:moveTo>
                    <a:lnTo>
                      <a:pt x="24" y="104"/>
                    </a:lnTo>
                    <a:lnTo>
                      <a:pt x="40" y="208"/>
                    </a:lnTo>
                    <a:lnTo>
                      <a:pt x="56" y="296"/>
                    </a:lnTo>
                    <a:lnTo>
                      <a:pt x="80" y="376"/>
                    </a:lnTo>
                    <a:lnTo>
                      <a:pt x="120" y="440"/>
                    </a:lnTo>
                    <a:lnTo>
                      <a:pt x="184" y="480"/>
                    </a:lnTo>
                    <a:lnTo>
                      <a:pt x="232" y="504"/>
                    </a:lnTo>
                    <a:lnTo>
                      <a:pt x="280" y="512"/>
                    </a:lnTo>
                    <a:lnTo>
                      <a:pt x="336" y="520"/>
                    </a:lnTo>
                    <a:lnTo>
                      <a:pt x="408" y="5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275" name="Freeform 209">
                <a:extLst>
                  <a:ext uri="{FF2B5EF4-FFF2-40B4-BE49-F238E27FC236}">
                    <a16:creationId xmlns:a16="http://schemas.microsoft.com/office/drawing/2014/main" id="{2E75EEFA-6A5F-4FAB-8D11-EDC1B0F67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7534" y="5163953"/>
                <a:ext cx="443342" cy="751243"/>
              </a:xfrm>
              <a:custGeom>
                <a:avLst/>
                <a:gdLst>
                  <a:gd name="T0" fmla="*/ 328 w 328"/>
                  <a:gd name="T1" fmla="*/ 0 h 536"/>
                  <a:gd name="T2" fmla="*/ 320 w 328"/>
                  <a:gd name="T3" fmla="*/ 88 h 536"/>
                  <a:gd name="T4" fmla="*/ 320 w 328"/>
                  <a:gd name="T5" fmla="*/ 88 h 536"/>
                  <a:gd name="T6" fmla="*/ 312 w 328"/>
                  <a:gd name="T7" fmla="*/ 184 h 536"/>
                  <a:gd name="T8" fmla="*/ 312 w 328"/>
                  <a:gd name="T9" fmla="*/ 184 h 536"/>
                  <a:gd name="T10" fmla="*/ 296 w 328"/>
                  <a:gd name="T11" fmla="*/ 288 h 536"/>
                  <a:gd name="T12" fmla="*/ 296 w 328"/>
                  <a:gd name="T13" fmla="*/ 288 h 536"/>
                  <a:gd name="T14" fmla="*/ 264 w 328"/>
                  <a:gd name="T15" fmla="*/ 384 h 536"/>
                  <a:gd name="T16" fmla="*/ 264 w 328"/>
                  <a:gd name="T17" fmla="*/ 384 h 536"/>
                  <a:gd name="T18" fmla="*/ 224 w 328"/>
                  <a:gd name="T19" fmla="*/ 464 h 536"/>
                  <a:gd name="T20" fmla="*/ 224 w 328"/>
                  <a:gd name="T21" fmla="*/ 464 h 536"/>
                  <a:gd name="T22" fmla="*/ 168 w 328"/>
                  <a:gd name="T23" fmla="*/ 520 h 536"/>
                  <a:gd name="T24" fmla="*/ 168 w 328"/>
                  <a:gd name="T25" fmla="*/ 520 h 536"/>
                  <a:gd name="T26" fmla="*/ 136 w 328"/>
                  <a:gd name="T27" fmla="*/ 536 h 536"/>
                  <a:gd name="T28" fmla="*/ 136 w 328"/>
                  <a:gd name="T29" fmla="*/ 536 h 536"/>
                  <a:gd name="T30" fmla="*/ 96 w 328"/>
                  <a:gd name="T31" fmla="*/ 536 h 536"/>
                  <a:gd name="T32" fmla="*/ 96 w 328"/>
                  <a:gd name="T33" fmla="*/ 536 h 536"/>
                  <a:gd name="T34" fmla="*/ 48 w 328"/>
                  <a:gd name="T35" fmla="*/ 528 h 536"/>
                  <a:gd name="T36" fmla="*/ 48 w 328"/>
                  <a:gd name="T37" fmla="*/ 528 h 536"/>
                  <a:gd name="T38" fmla="*/ 0 w 328"/>
                  <a:gd name="T39" fmla="*/ 512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8" h="536">
                    <a:moveTo>
                      <a:pt x="328" y="0"/>
                    </a:moveTo>
                    <a:lnTo>
                      <a:pt x="320" y="88"/>
                    </a:lnTo>
                    <a:lnTo>
                      <a:pt x="320" y="88"/>
                    </a:lnTo>
                    <a:lnTo>
                      <a:pt x="312" y="184"/>
                    </a:lnTo>
                    <a:lnTo>
                      <a:pt x="312" y="184"/>
                    </a:lnTo>
                    <a:lnTo>
                      <a:pt x="296" y="288"/>
                    </a:lnTo>
                    <a:lnTo>
                      <a:pt x="296" y="288"/>
                    </a:lnTo>
                    <a:lnTo>
                      <a:pt x="264" y="384"/>
                    </a:lnTo>
                    <a:lnTo>
                      <a:pt x="264" y="384"/>
                    </a:lnTo>
                    <a:lnTo>
                      <a:pt x="224" y="464"/>
                    </a:lnTo>
                    <a:lnTo>
                      <a:pt x="224" y="464"/>
                    </a:lnTo>
                    <a:lnTo>
                      <a:pt x="168" y="520"/>
                    </a:lnTo>
                    <a:lnTo>
                      <a:pt x="168" y="520"/>
                    </a:lnTo>
                    <a:lnTo>
                      <a:pt x="136" y="536"/>
                    </a:lnTo>
                    <a:lnTo>
                      <a:pt x="136" y="536"/>
                    </a:lnTo>
                    <a:lnTo>
                      <a:pt x="96" y="536"/>
                    </a:lnTo>
                    <a:lnTo>
                      <a:pt x="96" y="536"/>
                    </a:lnTo>
                    <a:lnTo>
                      <a:pt x="48" y="528"/>
                    </a:lnTo>
                    <a:lnTo>
                      <a:pt x="48" y="528"/>
                    </a:lnTo>
                    <a:lnTo>
                      <a:pt x="0" y="512"/>
                    </a:lnTo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276" name="Freeform 211">
                <a:extLst>
                  <a:ext uri="{FF2B5EF4-FFF2-40B4-BE49-F238E27FC236}">
                    <a16:creationId xmlns:a16="http://schemas.microsoft.com/office/drawing/2014/main" id="{28D79B95-EB55-1894-AFCD-0154EA113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74887" y="5679420"/>
                <a:ext cx="399875" cy="809030"/>
              </a:xfrm>
              <a:custGeom>
                <a:avLst/>
                <a:gdLst>
                  <a:gd name="T0" fmla="*/ 296 w 296"/>
                  <a:gd name="T1" fmla="*/ 0 h 576"/>
                  <a:gd name="T2" fmla="*/ 240 w 296"/>
                  <a:gd name="T3" fmla="*/ 80 h 576"/>
                  <a:gd name="T4" fmla="*/ 176 w 296"/>
                  <a:gd name="T5" fmla="*/ 144 h 576"/>
                  <a:gd name="T6" fmla="*/ 112 w 296"/>
                  <a:gd name="T7" fmla="*/ 208 h 576"/>
                  <a:gd name="T8" fmla="*/ 64 w 296"/>
                  <a:gd name="T9" fmla="*/ 288 h 576"/>
                  <a:gd name="T10" fmla="*/ 64 w 296"/>
                  <a:gd name="T11" fmla="*/ 288 h 576"/>
                  <a:gd name="T12" fmla="*/ 32 w 296"/>
                  <a:gd name="T13" fmla="*/ 408 h 576"/>
                  <a:gd name="T14" fmla="*/ 8 w 296"/>
                  <a:gd name="T15" fmla="*/ 536 h 576"/>
                  <a:gd name="T16" fmla="*/ 8 w 296"/>
                  <a:gd name="T17" fmla="*/ 536 h 576"/>
                  <a:gd name="T18" fmla="*/ 8 w 296"/>
                  <a:gd name="T19" fmla="*/ 544 h 576"/>
                  <a:gd name="T20" fmla="*/ 8 w 296"/>
                  <a:gd name="T21" fmla="*/ 560 h 576"/>
                  <a:gd name="T22" fmla="*/ 8 w 296"/>
                  <a:gd name="T23" fmla="*/ 576 h 576"/>
                  <a:gd name="T24" fmla="*/ 0 w 296"/>
                  <a:gd name="T25" fmla="*/ 576 h 576"/>
                  <a:gd name="T26" fmla="*/ 296 w 296"/>
                  <a:gd name="T27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6" h="576">
                    <a:moveTo>
                      <a:pt x="296" y="0"/>
                    </a:moveTo>
                    <a:lnTo>
                      <a:pt x="240" y="80"/>
                    </a:lnTo>
                    <a:lnTo>
                      <a:pt x="176" y="144"/>
                    </a:lnTo>
                    <a:lnTo>
                      <a:pt x="112" y="208"/>
                    </a:lnTo>
                    <a:lnTo>
                      <a:pt x="64" y="288"/>
                    </a:lnTo>
                    <a:lnTo>
                      <a:pt x="64" y="288"/>
                    </a:lnTo>
                    <a:lnTo>
                      <a:pt x="32" y="408"/>
                    </a:lnTo>
                    <a:lnTo>
                      <a:pt x="8" y="536"/>
                    </a:lnTo>
                    <a:lnTo>
                      <a:pt x="8" y="536"/>
                    </a:lnTo>
                    <a:lnTo>
                      <a:pt x="8" y="544"/>
                    </a:lnTo>
                    <a:lnTo>
                      <a:pt x="8" y="560"/>
                    </a:lnTo>
                    <a:lnTo>
                      <a:pt x="8" y="576"/>
                    </a:lnTo>
                    <a:lnTo>
                      <a:pt x="0" y="576"/>
                    </a:lnTo>
                    <a:lnTo>
                      <a:pt x="29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277" name="Freeform 212">
                <a:extLst>
                  <a:ext uri="{FF2B5EF4-FFF2-40B4-BE49-F238E27FC236}">
                    <a16:creationId xmlns:a16="http://schemas.microsoft.com/office/drawing/2014/main" id="{7F7BDD87-9533-149A-B352-666A84629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4762" y="5679420"/>
                <a:ext cx="365103" cy="730438"/>
              </a:xfrm>
              <a:custGeom>
                <a:avLst/>
                <a:gdLst>
                  <a:gd name="T0" fmla="*/ 0 w 272"/>
                  <a:gd name="T1" fmla="*/ 0 h 520"/>
                  <a:gd name="T2" fmla="*/ 16 w 272"/>
                  <a:gd name="T3" fmla="*/ 32 h 520"/>
                  <a:gd name="T4" fmla="*/ 40 w 272"/>
                  <a:gd name="T5" fmla="*/ 72 h 520"/>
                  <a:gd name="T6" fmla="*/ 56 w 272"/>
                  <a:gd name="T7" fmla="*/ 112 h 520"/>
                  <a:gd name="T8" fmla="*/ 80 w 272"/>
                  <a:gd name="T9" fmla="*/ 144 h 520"/>
                  <a:gd name="T10" fmla="*/ 80 w 272"/>
                  <a:gd name="T11" fmla="*/ 144 h 520"/>
                  <a:gd name="T12" fmla="*/ 112 w 272"/>
                  <a:gd name="T13" fmla="*/ 160 h 520"/>
                  <a:gd name="T14" fmla="*/ 144 w 272"/>
                  <a:gd name="T15" fmla="*/ 168 h 520"/>
                  <a:gd name="T16" fmla="*/ 176 w 272"/>
                  <a:gd name="T17" fmla="*/ 176 h 520"/>
                  <a:gd name="T18" fmla="*/ 200 w 272"/>
                  <a:gd name="T19" fmla="*/ 192 h 520"/>
                  <a:gd name="T20" fmla="*/ 200 w 272"/>
                  <a:gd name="T21" fmla="*/ 192 h 520"/>
                  <a:gd name="T22" fmla="*/ 216 w 272"/>
                  <a:gd name="T23" fmla="*/ 232 h 520"/>
                  <a:gd name="T24" fmla="*/ 216 w 272"/>
                  <a:gd name="T25" fmla="*/ 288 h 520"/>
                  <a:gd name="T26" fmla="*/ 216 w 272"/>
                  <a:gd name="T27" fmla="*/ 344 h 520"/>
                  <a:gd name="T28" fmla="*/ 216 w 272"/>
                  <a:gd name="T29" fmla="*/ 392 h 520"/>
                  <a:gd name="T30" fmla="*/ 216 w 272"/>
                  <a:gd name="T31" fmla="*/ 392 h 520"/>
                  <a:gd name="T32" fmla="*/ 224 w 272"/>
                  <a:gd name="T33" fmla="*/ 424 h 520"/>
                  <a:gd name="T34" fmla="*/ 240 w 272"/>
                  <a:gd name="T35" fmla="*/ 456 h 520"/>
                  <a:gd name="T36" fmla="*/ 256 w 272"/>
                  <a:gd name="T37" fmla="*/ 488 h 520"/>
                  <a:gd name="T38" fmla="*/ 272 w 272"/>
                  <a:gd name="T39" fmla="*/ 520 h 520"/>
                  <a:gd name="T40" fmla="*/ 0 w 272"/>
                  <a:gd name="T41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520">
                    <a:moveTo>
                      <a:pt x="0" y="0"/>
                    </a:moveTo>
                    <a:lnTo>
                      <a:pt x="16" y="32"/>
                    </a:lnTo>
                    <a:lnTo>
                      <a:pt x="40" y="72"/>
                    </a:lnTo>
                    <a:lnTo>
                      <a:pt x="56" y="112"/>
                    </a:lnTo>
                    <a:lnTo>
                      <a:pt x="80" y="144"/>
                    </a:lnTo>
                    <a:lnTo>
                      <a:pt x="80" y="144"/>
                    </a:lnTo>
                    <a:lnTo>
                      <a:pt x="112" y="160"/>
                    </a:lnTo>
                    <a:lnTo>
                      <a:pt x="144" y="168"/>
                    </a:lnTo>
                    <a:lnTo>
                      <a:pt x="176" y="176"/>
                    </a:lnTo>
                    <a:lnTo>
                      <a:pt x="200" y="192"/>
                    </a:lnTo>
                    <a:lnTo>
                      <a:pt x="200" y="192"/>
                    </a:lnTo>
                    <a:lnTo>
                      <a:pt x="216" y="232"/>
                    </a:lnTo>
                    <a:lnTo>
                      <a:pt x="216" y="288"/>
                    </a:lnTo>
                    <a:lnTo>
                      <a:pt x="216" y="344"/>
                    </a:lnTo>
                    <a:lnTo>
                      <a:pt x="216" y="392"/>
                    </a:lnTo>
                    <a:lnTo>
                      <a:pt x="216" y="392"/>
                    </a:lnTo>
                    <a:lnTo>
                      <a:pt x="224" y="424"/>
                    </a:lnTo>
                    <a:lnTo>
                      <a:pt x="240" y="456"/>
                    </a:lnTo>
                    <a:lnTo>
                      <a:pt x="256" y="488"/>
                    </a:lnTo>
                    <a:lnTo>
                      <a:pt x="272" y="5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278" name="Freeform 216">
                <a:extLst>
                  <a:ext uri="{FF2B5EF4-FFF2-40B4-BE49-F238E27FC236}">
                    <a16:creationId xmlns:a16="http://schemas.microsoft.com/office/drawing/2014/main" id="{BF0F633A-DBD5-9B90-8571-C7E5AB47E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5408" y="5961424"/>
                <a:ext cx="312946" cy="134069"/>
              </a:xfrm>
              <a:custGeom>
                <a:avLst/>
                <a:gdLst>
                  <a:gd name="T0" fmla="*/ 232 w 232"/>
                  <a:gd name="T1" fmla="*/ 0 h 96"/>
                  <a:gd name="T2" fmla="*/ 176 w 232"/>
                  <a:gd name="T3" fmla="*/ 40 h 96"/>
                  <a:gd name="T4" fmla="*/ 120 w 232"/>
                  <a:gd name="T5" fmla="*/ 64 h 96"/>
                  <a:gd name="T6" fmla="*/ 64 w 232"/>
                  <a:gd name="T7" fmla="*/ 80 h 96"/>
                  <a:gd name="T8" fmla="*/ 0 w 232"/>
                  <a:gd name="T9" fmla="*/ 96 h 96"/>
                  <a:gd name="T10" fmla="*/ 232 w 232"/>
                  <a:gd name="T11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2" h="96">
                    <a:moveTo>
                      <a:pt x="232" y="0"/>
                    </a:moveTo>
                    <a:lnTo>
                      <a:pt x="176" y="40"/>
                    </a:lnTo>
                    <a:lnTo>
                      <a:pt x="120" y="64"/>
                    </a:lnTo>
                    <a:lnTo>
                      <a:pt x="64" y="80"/>
                    </a:lnTo>
                    <a:lnTo>
                      <a:pt x="0" y="96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279" name="Freeform 218">
                <a:extLst>
                  <a:ext uri="{FF2B5EF4-FFF2-40B4-BE49-F238E27FC236}">
                    <a16:creationId xmlns:a16="http://schemas.microsoft.com/office/drawing/2014/main" id="{B9CB3DB8-1560-F928-6971-4DF477C7D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5408" y="5961424"/>
                <a:ext cx="312946" cy="134069"/>
              </a:xfrm>
              <a:custGeom>
                <a:avLst/>
                <a:gdLst>
                  <a:gd name="T0" fmla="*/ 232 w 232"/>
                  <a:gd name="T1" fmla="*/ 0 h 96"/>
                  <a:gd name="T2" fmla="*/ 176 w 232"/>
                  <a:gd name="T3" fmla="*/ 40 h 96"/>
                  <a:gd name="T4" fmla="*/ 176 w 232"/>
                  <a:gd name="T5" fmla="*/ 40 h 96"/>
                  <a:gd name="T6" fmla="*/ 120 w 232"/>
                  <a:gd name="T7" fmla="*/ 64 h 96"/>
                  <a:gd name="T8" fmla="*/ 120 w 232"/>
                  <a:gd name="T9" fmla="*/ 64 h 96"/>
                  <a:gd name="T10" fmla="*/ 64 w 232"/>
                  <a:gd name="T11" fmla="*/ 80 h 96"/>
                  <a:gd name="T12" fmla="*/ 64 w 232"/>
                  <a:gd name="T13" fmla="*/ 80 h 96"/>
                  <a:gd name="T14" fmla="*/ 0 w 232"/>
                  <a:gd name="T15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" h="96">
                    <a:moveTo>
                      <a:pt x="232" y="0"/>
                    </a:moveTo>
                    <a:lnTo>
                      <a:pt x="176" y="40"/>
                    </a:lnTo>
                    <a:lnTo>
                      <a:pt x="176" y="40"/>
                    </a:lnTo>
                    <a:lnTo>
                      <a:pt x="120" y="64"/>
                    </a:lnTo>
                    <a:lnTo>
                      <a:pt x="120" y="64"/>
                    </a:lnTo>
                    <a:lnTo>
                      <a:pt x="64" y="80"/>
                    </a:lnTo>
                    <a:lnTo>
                      <a:pt x="64" y="80"/>
                    </a:lnTo>
                    <a:lnTo>
                      <a:pt x="0" y="96"/>
                    </a:lnTo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280" name="Freeform 219">
                <a:extLst>
                  <a:ext uri="{FF2B5EF4-FFF2-40B4-BE49-F238E27FC236}">
                    <a16:creationId xmlns:a16="http://schemas.microsoft.com/office/drawing/2014/main" id="{07FF00F4-A0D8-7B72-B509-27E8CD22E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8446" y="6005342"/>
                <a:ext cx="310774" cy="159495"/>
              </a:xfrm>
              <a:custGeom>
                <a:avLst/>
                <a:gdLst>
                  <a:gd name="T0" fmla="*/ 232 w 232"/>
                  <a:gd name="T1" fmla="*/ 0 h 112"/>
                  <a:gd name="T2" fmla="*/ 184 w 232"/>
                  <a:gd name="T3" fmla="*/ 40 h 112"/>
                  <a:gd name="T4" fmla="*/ 120 w 232"/>
                  <a:gd name="T5" fmla="*/ 72 h 112"/>
                  <a:gd name="T6" fmla="*/ 56 w 232"/>
                  <a:gd name="T7" fmla="*/ 88 h 112"/>
                  <a:gd name="T8" fmla="*/ 0 w 232"/>
                  <a:gd name="T9" fmla="*/ 112 h 112"/>
                  <a:gd name="T10" fmla="*/ 232 w 232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2" h="112">
                    <a:moveTo>
                      <a:pt x="232" y="0"/>
                    </a:moveTo>
                    <a:lnTo>
                      <a:pt x="184" y="40"/>
                    </a:lnTo>
                    <a:lnTo>
                      <a:pt x="120" y="72"/>
                    </a:lnTo>
                    <a:lnTo>
                      <a:pt x="56" y="88"/>
                    </a:lnTo>
                    <a:lnTo>
                      <a:pt x="0" y="112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281" name="Freeform 220">
                <a:extLst>
                  <a:ext uri="{FF2B5EF4-FFF2-40B4-BE49-F238E27FC236}">
                    <a16:creationId xmlns:a16="http://schemas.microsoft.com/office/drawing/2014/main" id="{A2EFCAD8-C720-4520-A521-67B81F040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9314" y="5996097"/>
                <a:ext cx="299908" cy="379086"/>
              </a:xfrm>
              <a:custGeom>
                <a:avLst/>
                <a:gdLst>
                  <a:gd name="T0" fmla="*/ 224 w 224"/>
                  <a:gd name="T1" fmla="*/ 0 h 272"/>
                  <a:gd name="T2" fmla="*/ 184 w 224"/>
                  <a:gd name="T3" fmla="*/ 80 h 272"/>
                  <a:gd name="T4" fmla="*/ 128 w 224"/>
                  <a:gd name="T5" fmla="*/ 152 h 272"/>
                  <a:gd name="T6" fmla="*/ 72 w 224"/>
                  <a:gd name="T7" fmla="*/ 224 h 272"/>
                  <a:gd name="T8" fmla="*/ 0 w 224"/>
                  <a:gd name="T9" fmla="*/ 272 h 272"/>
                  <a:gd name="T10" fmla="*/ 224 w 224"/>
                  <a:gd name="T1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4" h="272">
                    <a:moveTo>
                      <a:pt x="224" y="0"/>
                    </a:moveTo>
                    <a:lnTo>
                      <a:pt x="184" y="80"/>
                    </a:lnTo>
                    <a:lnTo>
                      <a:pt x="128" y="152"/>
                    </a:lnTo>
                    <a:lnTo>
                      <a:pt x="72" y="224"/>
                    </a:lnTo>
                    <a:lnTo>
                      <a:pt x="0" y="272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282" name="Freeform 221">
                <a:extLst>
                  <a:ext uri="{FF2B5EF4-FFF2-40B4-BE49-F238E27FC236}">
                    <a16:creationId xmlns:a16="http://schemas.microsoft.com/office/drawing/2014/main" id="{A0B08D07-8562-E7BE-C44B-A9505949D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8446" y="6005342"/>
                <a:ext cx="310774" cy="159495"/>
              </a:xfrm>
              <a:custGeom>
                <a:avLst/>
                <a:gdLst>
                  <a:gd name="T0" fmla="*/ 232 w 232"/>
                  <a:gd name="T1" fmla="*/ 0 h 112"/>
                  <a:gd name="T2" fmla="*/ 184 w 232"/>
                  <a:gd name="T3" fmla="*/ 40 h 112"/>
                  <a:gd name="T4" fmla="*/ 184 w 232"/>
                  <a:gd name="T5" fmla="*/ 40 h 112"/>
                  <a:gd name="T6" fmla="*/ 120 w 232"/>
                  <a:gd name="T7" fmla="*/ 72 h 112"/>
                  <a:gd name="T8" fmla="*/ 120 w 232"/>
                  <a:gd name="T9" fmla="*/ 72 h 112"/>
                  <a:gd name="T10" fmla="*/ 56 w 232"/>
                  <a:gd name="T11" fmla="*/ 88 h 112"/>
                  <a:gd name="T12" fmla="*/ 56 w 232"/>
                  <a:gd name="T13" fmla="*/ 88 h 112"/>
                  <a:gd name="T14" fmla="*/ 0 w 232"/>
                  <a:gd name="T15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" h="112">
                    <a:moveTo>
                      <a:pt x="232" y="0"/>
                    </a:moveTo>
                    <a:lnTo>
                      <a:pt x="184" y="40"/>
                    </a:lnTo>
                    <a:lnTo>
                      <a:pt x="184" y="40"/>
                    </a:lnTo>
                    <a:lnTo>
                      <a:pt x="120" y="72"/>
                    </a:lnTo>
                    <a:lnTo>
                      <a:pt x="120" y="72"/>
                    </a:lnTo>
                    <a:lnTo>
                      <a:pt x="56" y="88"/>
                    </a:lnTo>
                    <a:lnTo>
                      <a:pt x="56" y="88"/>
                    </a:lnTo>
                    <a:lnTo>
                      <a:pt x="0" y="112"/>
                    </a:lnTo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283" name="Freeform 223">
                <a:extLst>
                  <a:ext uri="{FF2B5EF4-FFF2-40B4-BE49-F238E27FC236}">
                    <a16:creationId xmlns:a16="http://schemas.microsoft.com/office/drawing/2014/main" id="{EFCB010B-4F03-B88D-F584-F343E8607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8871" y="6164838"/>
                <a:ext cx="239054" cy="279694"/>
              </a:xfrm>
              <a:custGeom>
                <a:avLst/>
                <a:gdLst>
                  <a:gd name="T0" fmla="*/ 176 w 176"/>
                  <a:gd name="T1" fmla="*/ 0 h 200"/>
                  <a:gd name="T2" fmla="*/ 96 w 176"/>
                  <a:gd name="T3" fmla="*/ 112 h 200"/>
                  <a:gd name="T4" fmla="*/ 0 w 176"/>
                  <a:gd name="T5" fmla="*/ 200 h 200"/>
                  <a:gd name="T6" fmla="*/ 176 w 176"/>
                  <a:gd name="T7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6" h="200">
                    <a:moveTo>
                      <a:pt x="176" y="0"/>
                    </a:moveTo>
                    <a:lnTo>
                      <a:pt x="96" y="112"/>
                    </a:lnTo>
                    <a:lnTo>
                      <a:pt x="0" y="20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284" name="Freeform 227">
                <a:extLst>
                  <a:ext uri="{FF2B5EF4-FFF2-40B4-BE49-F238E27FC236}">
                    <a16:creationId xmlns:a16="http://schemas.microsoft.com/office/drawing/2014/main" id="{5A69B4D1-6C12-CF92-E408-7682902547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18137" y="5905950"/>
                <a:ext cx="258616" cy="41606"/>
              </a:xfrm>
              <a:custGeom>
                <a:avLst/>
                <a:gdLst>
                  <a:gd name="T0" fmla="*/ 0 w 192"/>
                  <a:gd name="T1" fmla="*/ 0 h 32"/>
                  <a:gd name="T2" fmla="*/ 96 w 192"/>
                  <a:gd name="T3" fmla="*/ 24 h 32"/>
                  <a:gd name="T4" fmla="*/ 192 w 192"/>
                  <a:gd name="T5" fmla="*/ 32 h 32"/>
                  <a:gd name="T6" fmla="*/ 0 w 192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32">
                    <a:moveTo>
                      <a:pt x="0" y="0"/>
                    </a:moveTo>
                    <a:lnTo>
                      <a:pt x="96" y="24"/>
                    </a:lnTo>
                    <a:lnTo>
                      <a:pt x="192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285" name="Freeform 228">
                <a:extLst>
                  <a:ext uri="{FF2B5EF4-FFF2-40B4-BE49-F238E27FC236}">
                    <a16:creationId xmlns:a16="http://schemas.microsoft.com/office/drawing/2014/main" id="{603338B5-D5F9-823F-3DDA-57D787C98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1176" y="5905950"/>
                <a:ext cx="343372" cy="335170"/>
              </a:xfrm>
              <a:custGeom>
                <a:avLst/>
                <a:gdLst>
                  <a:gd name="T0" fmla="*/ 0 w 256"/>
                  <a:gd name="T1" fmla="*/ 0 h 240"/>
                  <a:gd name="T2" fmla="*/ 64 w 256"/>
                  <a:gd name="T3" fmla="*/ 64 h 240"/>
                  <a:gd name="T4" fmla="*/ 128 w 256"/>
                  <a:gd name="T5" fmla="*/ 128 h 240"/>
                  <a:gd name="T6" fmla="*/ 192 w 256"/>
                  <a:gd name="T7" fmla="*/ 192 h 240"/>
                  <a:gd name="T8" fmla="*/ 256 w 256"/>
                  <a:gd name="T9" fmla="*/ 240 h 240"/>
                  <a:gd name="T10" fmla="*/ 0 w 256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6" h="240">
                    <a:moveTo>
                      <a:pt x="0" y="0"/>
                    </a:moveTo>
                    <a:lnTo>
                      <a:pt x="64" y="64"/>
                    </a:lnTo>
                    <a:lnTo>
                      <a:pt x="128" y="128"/>
                    </a:lnTo>
                    <a:lnTo>
                      <a:pt x="192" y="192"/>
                    </a:lnTo>
                    <a:lnTo>
                      <a:pt x="256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286" name="Freeform 229">
                <a:extLst>
                  <a:ext uri="{FF2B5EF4-FFF2-40B4-BE49-F238E27FC236}">
                    <a16:creationId xmlns:a16="http://schemas.microsoft.com/office/drawing/2014/main" id="{01822CB1-05B4-FFCB-E2EF-932370B3B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18137" y="5905950"/>
                <a:ext cx="258616" cy="41606"/>
              </a:xfrm>
              <a:custGeom>
                <a:avLst/>
                <a:gdLst>
                  <a:gd name="T0" fmla="*/ 0 w 192"/>
                  <a:gd name="T1" fmla="*/ 0 h 32"/>
                  <a:gd name="T2" fmla="*/ 96 w 192"/>
                  <a:gd name="T3" fmla="*/ 24 h 32"/>
                  <a:gd name="T4" fmla="*/ 96 w 192"/>
                  <a:gd name="T5" fmla="*/ 24 h 32"/>
                  <a:gd name="T6" fmla="*/ 192 w 192"/>
                  <a:gd name="T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32">
                    <a:moveTo>
                      <a:pt x="0" y="0"/>
                    </a:moveTo>
                    <a:lnTo>
                      <a:pt x="96" y="24"/>
                    </a:lnTo>
                    <a:lnTo>
                      <a:pt x="96" y="24"/>
                    </a:lnTo>
                    <a:lnTo>
                      <a:pt x="192" y="32"/>
                    </a:lnTo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287" name="Freeform 232">
                <a:extLst>
                  <a:ext uri="{FF2B5EF4-FFF2-40B4-BE49-F238E27FC236}">
                    <a16:creationId xmlns:a16="http://schemas.microsoft.com/office/drawing/2014/main" id="{CE3B652B-DA5B-7B2D-2F45-A8E2F64BE2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7272" y="5970672"/>
                <a:ext cx="97795" cy="473860"/>
              </a:xfrm>
              <a:custGeom>
                <a:avLst/>
                <a:gdLst>
                  <a:gd name="T0" fmla="*/ 16 w 72"/>
                  <a:gd name="T1" fmla="*/ 0 h 336"/>
                  <a:gd name="T2" fmla="*/ 16 w 72"/>
                  <a:gd name="T3" fmla="*/ 40 h 336"/>
                  <a:gd name="T4" fmla="*/ 8 w 72"/>
                  <a:gd name="T5" fmla="*/ 80 h 336"/>
                  <a:gd name="T6" fmla="*/ 0 w 72"/>
                  <a:gd name="T7" fmla="*/ 120 h 336"/>
                  <a:gd name="T8" fmla="*/ 0 w 72"/>
                  <a:gd name="T9" fmla="*/ 160 h 336"/>
                  <a:gd name="T10" fmla="*/ 0 w 72"/>
                  <a:gd name="T11" fmla="*/ 160 h 336"/>
                  <a:gd name="T12" fmla="*/ 16 w 72"/>
                  <a:gd name="T13" fmla="*/ 200 h 336"/>
                  <a:gd name="T14" fmla="*/ 40 w 72"/>
                  <a:gd name="T15" fmla="*/ 248 h 336"/>
                  <a:gd name="T16" fmla="*/ 56 w 72"/>
                  <a:gd name="T17" fmla="*/ 288 h 336"/>
                  <a:gd name="T18" fmla="*/ 72 w 72"/>
                  <a:gd name="T19" fmla="*/ 336 h 336"/>
                  <a:gd name="T20" fmla="*/ 16 w 72"/>
                  <a:gd name="T2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336">
                    <a:moveTo>
                      <a:pt x="16" y="0"/>
                    </a:moveTo>
                    <a:lnTo>
                      <a:pt x="16" y="40"/>
                    </a:lnTo>
                    <a:lnTo>
                      <a:pt x="8" y="80"/>
                    </a:lnTo>
                    <a:lnTo>
                      <a:pt x="0" y="120"/>
                    </a:lnTo>
                    <a:lnTo>
                      <a:pt x="0" y="160"/>
                    </a:lnTo>
                    <a:lnTo>
                      <a:pt x="0" y="160"/>
                    </a:lnTo>
                    <a:lnTo>
                      <a:pt x="16" y="200"/>
                    </a:lnTo>
                    <a:lnTo>
                      <a:pt x="40" y="248"/>
                    </a:lnTo>
                    <a:lnTo>
                      <a:pt x="56" y="288"/>
                    </a:lnTo>
                    <a:lnTo>
                      <a:pt x="72" y="336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288" name="Freeform 287">
                <a:extLst>
                  <a:ext uri="{FF2B5EF4-FFF2-40B4-BE49-F238E27FC236}">
                    <a16:creationId xmlns:a16="http://schemas.microsoft.com/office/drawing/2014/main" id="{44B0DC51-6B88-101C-74B6-8426A8609A98}"/>
                  </a:ext>
                </a:extLst>
              </p:cNvPr>
              <p:cNvSpPr/>
              <p:nvPr/>
            </p:nvSpPr>
            <p:spPr>
              <a:xfrm>
                <a:off x="9469366" y="5156836"/>
                <a:ext cx="469593" cy="692722"/>
              </a:xfrm>
              <a:custGeom>
                <a:avLst/>
                <a:gdLst>
                  <a:gd name="connsiteX0" fmla="*/ 0 w 783839"/>
                  <a:gd name="connsiteY0" fmla="*/ 0 h 1102439"/>
                  <a:gd name="connsiteX1" fmla="*/ 9921 w 783839"/>
                  <a:gd name="connsiteY1" fmla="*/ 49608 h 1102439"/>
                  <a:gd name="connsiteX2" fmla="*/ 19842 w 783839"/>
                  <a:gd name="connsiteY2" fmla="*/ 79373 h 1102439"/>
                  <a:gd name="connsiteX3" fmla="*/ 29763 w 783839"/>
                  <a:gd name="connsiteY3" fmla="*/ 168668 h 1102439"/>
                  <a:gd name="connsiteX4" fmla="*/ 29763 w 783839"/>
                  <a:gd name="connsiteY4" fmla="*/ 386943 h 1102439"/>
                  <a:gd name="connsiteX5" fmla="*/ 49605 w 783839"/>
                  <a:gd name="connsiteY5" fmla="*/ 446473 h 1102439"/>
                  <a:gd name="connsiteX6" fmla="*/ 79369 w 783839"/>
                  <a:gd name="connsiteY6" fmla="*/ 704434 h 1102439"/>
                  <a:gd name="connsiteX7" fmla="*/ 99211 w 783839"/>
                  <a:gd name="connsiteY7" fmla="*/ 763964 h 1102439"/>
                  <a:gd name="connsiteX8" fmla="*/ 109132 w 783839"/>
                  <a:gd name="connsiteY8" fmla="*/ 793729 h 1102439"/>
                  <a:gd name="connsiteX9" fmla="*/ 188502 w 783839"/>
                  <a:gd name="connsiteY9" fmla="*/ 863180 h 1102439"/>
                  <a:gd name="connsiteX10" fmla="*/ 218265 w 783839"/>
                  <a:gd name="connsiteY10" fmla="*/ 873102 h 1102439"/>
                  <a:gd name="connsiteX11" fmla="*/ 277792 w 783839"/>
                  <a:gd name="connsiteY11" fmla="*/ 902866 h 1102439"/>
                  <a:gd name="connsiteX12" fmla="*/ 297634 w 783839"/>
                  <a:gd name="connsiteY12" fmla="*/ 922710 h 1102439"/>
                  <a:gd name="connsiteX13" fmla="*/ 357161 w 783839"/>
                  <a:gd name="connsiteY13" fmla="*/ 942553 h 1102439"/>
                  <a:gd name="connsiteX14" fmla="*/ 377004 w 783839"/>
                  <a:gd name="connsiteY14" fmla="*/ 962396 h 1102439"/>
                  <a:gd name="connsiteX15" fmla="*/ 436531 w 783839"/>
                  <a:gd name="connsiteY15" fmla="*/ 982239 h 1102439"/>
                  <a:gd name="connsiteX16" fmla="*/ 466294 w 783839"/>
                  <a:gd name="connsiteY16" fmla="*/ 992161 h 1102439"/>
                  <a:gd name="connsiteX17" fmla="*/ 525821 w 783839"/>
                  <a:gd name="connsiteY17" fmla="*/ 1021926 h 1102439"/>
                  <a:gd name="connsiteX18" fmla="*/ 615111 w 783839"/>
                  <a:gd name="connsiteY18" fmla="*/ 1061612 h 1102439"/>
                  <a:gd name="connsiteX19" fmla="*/ 674638 w 783839"/>
                  <a:gd name="connsiteY19" fmla="*/ 1081455 h 1102439"/>
                  <a:gd name="connsiteX20" fmla="*/ 783771 w 783839"/>
                  <a:gd name="connsiteY20" fmla="*/ 1071534 h 110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83839" h="1102439">
                    <a:moveTo>
                      <a:pt x="0" y="0"/>
                    </a:moveTo>
                    <a:cubicBezTo>
                      <a:pt x="3307" y="16536"/>
                      <a:pt x="5831" y="33248"/>
                      <a:pt x="9921" y="49608"/>
                    </a:cubicBezTo>
                    <a:cubicBezTo>
                      <a:pt x="12457" y="59754"/>
                      <a:pt x="18123" y="69057"/>
                      <a:pt x="19842" y="79373"/>
                    </a:cubicBezTo>
                    <a:cubicBezTo>
                      <a:pt x="24765" y="108914"/>
                      <a:pt x="26456" y="138903"/>
                      <a:pt x="29763" y="168668"/>
                    </a:cubicBezTo>
                    <a:cubicBezTo>
                      <a:pt x="21561" y="267103"/>
                      <a:pt x="12142" y="292957"/>
                      <a:pt x="29763" y="386943"/>
                    </a:cubicBezTo>
                    <a:cubicBezTo>
                      <a:pt x="33617" y="407501"/>
                      <a:pt x="49605" y="446473"/>
                      <a:pt x="49605" y="446473"/>
                    </a:cubicBezTo>
                    <a:cubicBezTo>
                      <a:pt x="56040" y="562297"/>
                      <a:pt x="47355" y="608384"/>
                      <a:pt x="79369" y="704434"/>
                    </a:cubicBezTo>
                    <a:lnTo>
                      <a:pt x="99211" y="763964"/>
                    </a:lnTo>
                    <a:cubicBezTo>
                      <a:pt x="102518" y="773886"/>
                      <a:pt x="101737" y="786334"/>
                      <a:pt x="109132" y="793729"/>
                    </a:cubicBezTo>
                    <a:cubicBezTo>
                      <a:pt x="134996" y="819594"/>
                      <a:pt x="155686" y="846771"/>
                      <a:pt x="188502" y="863180"/>
                    </a:cubicBezTo>
                    <a:cubicBezTo>
                      <a:pt x="197856" y="867857"/>
                      <a:pt x="208911" y="868425"/>
                      <a:pt x="218265" y="873102"/>
                    </a:cubicBezTo>
                    <a:cubicBezTo>
                      <a:pt x="295186" y="911565"/>
                      <a:pt x="202990" y="877932"/>
                      <a:pt x="277792" y="902866"/>
                    </a:cubicBezTo>
                    <a:cubicBezTo>
                      <a:pt x="284406" y="909481"/>
                      <a:pt x="289268" y="918527"/>
                      <a:pt x="297634" y="922710"/>
                    </a:cubicBezTo>
                    <a:cubicBezTo>
                      <a:pt x="316341" y="932064"/>
                      <a:pt x="357161" y="942553"/>
                      <a:pt x="357161" y="942553"/>
                    </a:cubicBezTo>
                    <a:cubicBezTo>
                      <a:pt x="363775" y="949167"/>
                      <a:pt x="368637" y="958213"/>
                      <a:pt x="377004" y="962396"/>
                    </a:cubicBezTo>
                    <a:cubicBezTo>
                      <a:pt x="395711" y="971750"/>
                      <a:pt x="416689" y="975625"/>
                      <a:pt x="436531" y="982239"/>
                    </a:cubicBezTo>
                    <a:cubicBezTo>
                      <a:pt x="446452" y="985546"/>
                      <a:pt x="457593" y="986360"/>
                      <a:pt x="466294" y="992161"/>
                    </a:cubicBezTo>
                    <a:cubicBezTo>
                      <a:pt x="551589" y="1049027"/>
                      <a:pt x="443671" y="980849"/>
                      <a:pt x="525821" y="1021926"/>
                    </a:cubicBezTo>
                    <a:cubicBezTo>
                      <a:pt x="620153" y="1069094"/>
                      <a:pt x="461537" y="1010418"/>
                      <a:pt x="615111" y="1061612"/>
                    </a:cubicBezTo>
                    <a:lnTo>
                      <a:pt x="674638" y="1081455"/>
                    </a:lnTo>
                    <a:cubicBezTo>
                      <a:pt x="790358" y="1091976"/>
                      <a:pt x="783771" y="1127905"/>
                      <a:pt x="783771" y="1071534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89" name="Freeform 288">
                <a:extLst>
                  <a:ext uri="{FF2B5EF4-FFF2-40B4-BE49-F238E27FC236}">
                    <a16:creationId xmlns:a16="http://schemas.microsoft.com/office/drawing/2014/main" id="{D8137B48-9286-0917-6632-4A568F37F3C7}"/>
                  </a:ext>
                </a:extLst>
              </p:cNvPr>
              <p:cNvSpPr/>
              <p:nvPr/>
            </p:nvSpPr>
            <p:spPr>
              <a:xfrm>
                <a:off x="9483445" y="5283083"/>
                <a:ext cx="1063636" cy="2025355"/>
              </a:xfrm>
              <a:custGeom>
                <a:avLst/>
                <a:gdLst>
                  <a:gd name="connsiteX0" fmla="*/ 6077 w 771706"/>
                  <a:gd name="connsiteY0" fmla="*/ 97228 h 1519189"/>
                  <a:gd name="connsiteX1" fmla="*/ 48612 w 771706"/>
                  <a:gd name="connsiteY1" fmla="*/ 54690 h 1519189"/>
                  <a:gd name="connsiteX2" fmla="*/ 66841 w 771706"/>
                  <a:gd name="connsiteY2" fmla="*/ 48614 h 1519189"/>
                  <a:gd name="connsiteX3" fmla="*/ 78994 w 771706"/>
                  <a:gd name="connsiteY3" fmla="*/ 30383 h 1519189"/>
                  <a:gd name="connsiteX4" fmla="*/ 133682 w 771706"/>
                  <a:gd name="connsiteY4" fmla="*/ 6076 h 1519189"/>
                  <a:gd name="connsiteX5" fmla="*/ 151911 w 771706"/>
                  <a:gd name="connsiteY5" fmla="*/ 0 h 1519189"/>
                  <a:gd name="connsiteX6" fmla="*/ 236981 w 771706"/>
                  <a:gd name="connsiteY6" fmla="*/ 12153 h 1519189"/>
                  <a:gd name="connsiteX7" fmla="*/ 273439 w 771706"/>
                  <a:gd name="connsiteY7" fmla="*/ 24307 h 1519189"/>
                  <a:gd name="connsiteX8" fmla="*/ 309898 w 771706"/>
                  <a:gd name="connsiteY8" fmla="*/ 48614 h 1519189"/>
                  <a:gd name="connsiteX9" fmla="*/ 328127 w 771706"/>
                  <a:gd name="connsiteY9" fmla="*/ 60767 h 1519189"/>
                  <a:gd name="connsiteX10" fmla="*/ 370662 w 771706"/>
                  <a:gd name="connsiteY10" fmla="*/ 115458 h 1519189"/>
                  <a:gd name="connsiteX11" fmla="*/ 382815 w 771706"/>
                  <a:gd name="connsiteY11" fmla="*/ 133688 h 1519189"/>
                  <a:gd name="connsiteX12" fmla="*/ 394968 w 771706"/>
                  <a:gd name="connsiteY12" fmla="*/ 151918 h 1519189"/>
                  <a:gd name="connsiteX13" fmla="*/ 425350 w 771706"/>
                  <a:gd name="connsiteY13" fmla="*/ 188379 h 1519189"/>
                  <a:gd name="connsiteX14" fmla="*/ 455732 w 771706"/>
                  <a:gd name="connsiteY14" fmla="*/ 243070 h 1519189"/>
                  <a:gd name="connsiteX15" fmla="*/ 467885 w 771706"/>
                  <a:gd name="connsiteY15" fmla="*/ 261300 h 1519189"/>
                  <a:gd name="connsiteX16" fmla="*/ 498267 w 771706"/>
                  <a:gd name="connsiteY16" fmla="*/ 315991 h 1519189"/>
                  <a:gd name="connsiteX17" fmla="*/ 510420 w 771706"/>
                  <a:gd name="connsiteY17" fmla="*/ 334221 h 1519189"/>
                  <a:gd name="connsiteX18" fmla="*/ 516496 w 771706"/>
                  <a:gd name="connsiteY18" fmla="*/ 352451 h 1519189"/>
                  <a:gd name="connsiteX19" fmla="*/ 540802 w 771706"/>
                  <a:gd name="connsiteY19" fmla="*/ 388912 h 1519189"/>
                  <a:gd name="connsiteX20" fmla="*/ 552955 w 771706"/>
                  <a:gd name="connsiteY20" fmla="*/ 425372 h 1519189"/>
                  <a:gd name="connsiteX21" fmla="*/ 559031 w 771706"/>
                  <a:gd name="connsiteY21" fmla="*/ 443603 h 1519189"/>
                  <a:gd name="connsiteX22" fmla="*/ 571184 w 771706"/>
                  <a:gd name="connsiteY22" fmla="*/ 461833 h 1519189"/>
                  <a:gd name="connsiteX23" fmla="*/ 589413 w 771706"/>
                  <a:gd name="connsiteY23" fmla="*/ 516524 h 1519189"/>
                  <a:gd name="connsiteX24" fmla="*/ 595490 w 771706"/>
                  <a:gd name="connsiteY24" fmla="*/ 534754 h 1519189"/>
                  <a:gd name="connsiteX25" fmla="*/ 607643 w 771706"/>
                  <a:gd name="connsiteY25" fmla="*/ 552984 h 1519189"/>
                  <a:gd name="connsiteX26" fmla="*/ 668407 w 771706"/>
                  <a:gd name="connsiteY26" fmla="*/ 735287 h 1519189"/>
                  <a:gd name="connsiteX27" fmla="*/ 686636 w 771706"/>
                  <a:gd name="connsiteY27" fmla="*/ 789978 h 1519189"/>
                  <a:gd name="connsiteX28" fmla="*/ 692712 w 771706"/>
                  <a:gd name="connsiteY28" fmla="*/ 808208 h 1519189"/>
                  <a:gd name="connsiteX29" fmla="*/ 698789 w 771706"/>
                  <a:gd name="connsiteY29" fmla="*/ 826438 h 1519189"/>
                  <a:gd name="connsiteX30" fmla="*/ 710942 w 771706"/>
                  <a:gd name="connsiteY30" fmla="*/ 875052 h 1519189"/>
                  <a:gd name="connsiteX31" fmla="*/ 717018 w 771706"/>
                  <a:gd name="connsiteY31" fmla="*/ 911513 h 1519189"/>
                  <a:gd name="connsiteX32" fmla="*/ 729171 w 771706"/>
                  <a:gd name="connsiteY32" fmla="*/ 947974 h 1519189"/>
                  <a:gd name="connsiteX33" fmla="*/ 747400 w 771706"/>
                  <a:gd name="connsiteY33" fmla="*/ 1033048 h 1519189"/>
                  <a:gd name="connsiteX34" fmla="*/ 765629 w 771706"/>
                  <a:gd name="connsiteY34" fmla="*/ 1276118 h 1519189"/>
                  <a:gd name="connsiteX35" fmla="*/ 771706 w 771706"/>
                  <a:gd name="connsiteY35" fmla="*/ 1312579 h 1519189"/>
                  <a:gd name="connsiteX36" fmla="*/ 765629 w 771706"/>
                  <a:gd name="connsiteY36" fmla="*/ 1464498 h 1519189"/>
                  <a:gd name="connsiteX37" fmla="*/ 747400 w 771706"/>
                  <a:gd name="connsiteY37" fmla="*/ 1500958 h 1519189"/>
                  <a:gd name="connsiteX38" fmla="*/ 729171 w 771706"/>
                  <a:gd name="connsiteY38" fmla="*/ 1507035 h 1519189"/>
                  <a:gd name="connsiteX39" fmla="*/ 710942 w 771706"/>
                  <a:gd name="connsiteY39" fmla="*/ 1519189 h 1519189"/>
                  <a:gd name="connsiteX40" fmla="*/ 638025 w 771706"/>
                  <a:gd name="connsiteY40" fmla="*/ 1500958 h 1519189"/>
                  <a:gd name="connsiteX41" fmla="*/ 601566 w 771706"/>
                  <a:gd name="connsiteY41" fmla="*/ 1476651 h 1519189"/>
                  <a:gd name="connsiteX42" fmla="*/ 583337 w 771706"/>
                  <a:gd name="connsiteY42" fmla="*/ 1464498 h 1519189"/>
                  <a:gd name="connsiteX43" fmla="*/ 528649 w 771706"/>
                  <a:gd name="connsiteY43" fmla="*/ 1421961 h 1519189"/>
                  <a:gd name="connsiteX44" fmla="*/ 510420 w 771706"/>
                  <a:gd name="connsiteY44" fmla="*/ 1409807 h 1519189"/>
                  <a:gd name="connsiteX45" fmla="*/ 455732 w 771706"/>
                  <a:gd name="connsiteY45" fmla="*/ 1391577 h 1519189"/>
                  <a:gd name="connsiteX46" fmla="*/ 437503 w 771706"/>
                  <a:gd name="connsiteY46" fmla="*/ 1385500 h 1519189"/>
                  <a:gd name="connsiteX47" fmla="*/ 401044 w 771706"/>
                  <a:gd name="connsiteY47" fmla="*/ 1361193 h 1519189"/>
                  <a:gd name="connsiteX48" fmla="*/ 364586 w 771706"/>
                  <a:gd name="connsiteY48" fmla="*/ 1349040 h 1519189"/>
                  <a:gd name="connsiteX49" fmla="*/ 346356 w 771706"/>
                  <a:gd name="connsiteY49" fmla="*/ 1336886 h 1519189"/>
                  <a:gd name="connsiteX50" fmla="*/ 309898 w 771706"/>
                  <a:gd name="connsiteY50" fmla="*/ 1324733 h 1519189"/>
                  <a:gd name="connsiteX51" fmla="*/ 291669 w 771706"/>
                  <a:gd name="connsiteY51" fmla="*/ 1318656 h 1519189"/>
                  <a:gd name="connsiteX52" fmla="*/ 273439 w 771706"/>
                  <a:gd name="connsiteY52" fmla="*/ 1312579 h 1519189"/>
                  <a:gd name="connsiteX53" fmla="*/ 255210 w 771706"/>
                  <a:gd name="connsiteY53" fmla="*/ 1306502 h 1519189"/>
                  <a:gd name="connsiteX54" fmla="*/ 194446 w 771706"/>
                  <a:gd name="connsiteY54" fmla="*/ 1294349 h 1519189"/>
                  <a:gd name="connsiteX55" fmla="*/ 97223 w 771706"/>
                  <a:gd name="connsiteY55" fmla="*/ 1276118 h 1519189"/>
                  <a:gd name="connsiteX56" fmla="*/ 78994 w 771706"/>
                  <a:gd name="connsiteY56" fmla="*/ 1270042 h 1519189"/>
                  <a:gd name="connsiteX57" fmla="*/ 60765 w 771706"/>
                  <a:gd name="connsiteY57" fmla="*/ 1233581 h 1519189"/>
                  <a:gd name="connsiteX58" fmla="*/ 36459 w 771706"/>
                  <a:gd name="connsiteY58" fmla="*/ 1178890 h 1519189"/>
                  <a:gd name="connsiteX59" fmla="*/ 24306 w 771706"/>
                  <a:gd name="connsiteY59" fmla="*/ 1081662 h 1519189"/>
                  <a:gd name="connsiteX60" fmla="*/ 30383 w 771706"/>
                  <a:gd name="connsiteY60" fmla="*/ 990511 h 1519189"/>
                  <a:gd name="connsiteX61" fmla="*/ 24306 w 771706"/>
                  <a:gd name="connsiteY61" fmla="*/ 966204 h 1519189"/>
                  <a:gd name="connsiteX62" fmla="*/ 12153 w 771706"/>
                  <a:gd name="connsiteY62" fmla="*/ 905436 h 1519189"/>
                  <a:gd name="connsiteX63" fmla="*/ 0 w 771706"/>
                  <a:gd name="connsiteY63" fmla="*/ 808208 h 1519189"/>
                  <a:gd name="connsiteX64" fmla="*/ 6077 w 771706"/>
                  <a:gd name="connsiteY64" fmla="*/ 644136 h 1519189"/>
                  <a:gd name="connsiteX65" fmla="*/ 12153 w 771706"/>
                  <a:gd name="connsiteY65" fmla="*/ 619829 h 1519189"/>
                  <a:gd name="connsiteX66" fmla="*/ 24306 w 771706"/>
                  <a:gd name="connsiteY66" fmla="*/ 546908 h 1519189"/>
                  <a:gd name="connsiteX67" fmla="*/ 18230 w 771706"/>
                  <a:gd name="connsiteY67" fmla="*/ 516524 h 1519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771706" h="1519189">
                    <a:moveTo>
                      <a:pt x="6077" y="97228"/>
                    </a:moveTo>
                    <a:cubicBezTo>
                      <a:pt x="23489" y="75461"/>
                      <a:pt x="26042" y="65976"/>
                      <a:pt x="48612" y="54690"/>
                    </a:cubicBezTo>
                    <a:cubicBezTo>
                      <a:pt x="54341" y="51825"/>
                      <a:pt x="60765" y="50639"/>
                      <a:pt x="66841" y="48614"/>
                    </a:cubicBezTo>
                    <a:cubicBezTo>
                      <a:pt x="70892" y="42537"/>
                      <a:pt x="73830" y="35547"/>
                      <a:pt x="78994" y="30383"/>
                    </a:cubicBezTo>
                    <a:cubicBezTo>
                      <a:pt x="93436" y="15940"/>
                      <a:pt x="115635" y="12092"/>
                      <a:pt x="133682" y="6076"/>
                    </a:cubicBezTo>
                    <a:lnTo>
                      <a:pt x="151911" y="0"/>
                    </a:lnTo>
                    <a:cubicBezTo>
                      <a:pt x="194141" y="4223"/>
                      <a:pt x="203941" y="2240"/>
                      <a:pt x="236981" y="12153"/>
                    </a:cubicBezTo>
                    <a:cubicBezTo>
                      <a:pt x="249251" y="15834"/>
                      <a:pt x="262780" y="17201"/>
                      <a:pt x="273439" y="24307"/>
                    </a:cubicBezTo>
                    <a:lnTo>
                      <a:pt x="309898" y="48614"/>
                    </a:lnTo>
                    <a:cubicBezTo>
                      <a:pt x="315974" y="52665"/>
                      <a:pt x="322963" y="55603"/>
                      <a:pt x="328127" y="60767"/>
                    </a:cubicBezTo>
                    <a:cubicBezTo>
                      <a:pt x="356685" y="89326"/>
                      <a:pt x="341589" y="71846"/>
                      <a:pt x="370662" y="115458"/>
                    </a:cubicBezTo>
                    <a:lnTo>
                      <a:pt x="382815" y="133688"/>
                    </a:lnTo>
                    <a:cubicBezTo>
                      <a:pt x="386866" y="139765"/>
                      <a:pt x="389804" y="146754"/>
                      <a:pt x="394968" y="151918"/>
                    </a:cubicBezTo>
                    <a:cubicBezTo>
                      <a:pt x="418361" y="175313"/>
                      <a:pt x="408430" y="162999"/>
                      <a:pt x="425350" y="188379"/>
                    </a:cubicBezTo>
                    <a:cubicBezTo>
                      <a:pt x="436044" y="220466"/>
                      <a:pt x="427873" y="201280"/>
                      <a:pt x="455732" y="243070"/>
                    </a:cubicBezTo>
                    <a:lnTo>
                      <a:pt x="467885" y="261300"/>
                    </a:lnTo>
                    <a:cubicBezTo>
                      <a:pt x="478579" y="293387"/>
                      <a:pt x="470408" y="274201"/>
                      <a:pt x="498267" y="315991"/>
                    </a:cubicBezTo>
                    <a:lnTo>
                      <a:pt x="510420" y="334221"/>
                    </a:lnTo>
                    <a:cubicBezTo>
                      <a:pt x="512445" y="340298"/>
                      <a:pt x="513385" y="346852"/>
                      <a:pt x="516496" y="352451"/>
                    </a:cubicBezTo>
                    <a:cubicBezTo>
                      <a:pt x="523589" y="365220"/>
                      <a:pt x="540802" y="388912"/>
                      <a:pt x="540802" y="388912"/>
                    </a:cubicBezTo>
                    <a:lnTo>
                      <a:pt x="552955" y="425372"/>
                    </a:lnTo>
                    <a:cubicBezTo>
                      <a:pt x="554980" y="431449"/>
                      <a:pt x="555478" y="438273"/>
                      <a:pt x="559031" y="443603"/>
                    </a:cubicBezTo>
                    <a:lnTo>
                      <a:pt x="571184" y="461833"/>
                    </a:lnTo>
                    <a:lnTo>
                      <a:pt x="589413" y="516524"/>
                    </a:lnTo>
                    <a:cubicBezTo>
                      <a:pt x="591439" y="522601"/>
                      <a:pt x="591937" y="529424"/>
                      <a:pt x="595490" y="534754"/>
                    </a:cubicBezTo>
                    <a:lnTo>
                      <a:pt x="607643" y="552984"/>
                    </a:lnTo>
                    <a:lnTo>
                      <a:pt x="668407" y="735287"/>
                    </a:lnTo>
                    <a:lnTo>
                      <a:pt x="686636" y="789978"/>
                    </a:lnTo>
                    <a:lnTo>
                      <a:pt x="692712" y="808208"/>
                    </a:lnTo>
                    <a:cubicBezTo>
                      <a:pt x="694738" y="814285"/>
                      <a:pt x="697236" y="820224"/>
                      <a:pt x="698789" y="826438"/>
                    </a:cubicBezTo>
                    <a:cubicBezTo>
                      <a:pt x="702840" y="842643"/>
                      <a:pt x="708196" y="858576"/>
                      <a:pt x="710942" y="875052"/>
                    </a:cubicBezTo>
                    <a:cubicBezTo>
                      <a:pt x="712967" y="887206"/>
                      <a:pt x="714030" y="899560"/>
                      <a:pt x="717018" y="911513"/>
                    </a:cubicBezTo>
                    <a:cubicBezTo>
                      <a:pt x="720125" y="923942"/>
                      <a:pt x="726064" y="935545"/>
                      <a:pt x="729171" y="947974"/>
                    </a:cubicBezTo>
                    <a:cubicBezTo>
                      <a:pt x="744312" y="1008541"/>
                      <a:pt x="738578" y="980112"/>
                      <a:pt x="747400" y="1033048"/>
                    </a:cubicBezTo>
                    <a:cubicBezTo>
                      <a:pt x="748580" y="1050161"/>
                      <a:pt x="758977" y="1219573"/>
                      <a:pt x="765629" y="1276118"/>
                    </a:cubicBezTo>
                    <a:cubicBezTo>
                      <a:pt x="767069" y="1288355"/>
                      <a:pt x="769680" y="1300425"/>
                      <a:pt x="771706" y="1312579"/>
                    </a:cubicBezTo>
                    <a:cubicBezTo>
                      <a:pt x="769680" y="1363219"/>
                      <a:pt x="769240" y="1413947"/>
                      <a:pt x="765629" y="1464498"/>
                    </a:cubicBezTo>
                    <a:cubicBezTo>
                      <a:pt x="764962" y="1473839"/>
                      <a:pt x="754306" y="1495433"/>
                      <a:pt x="747400" y="1500958"/>
                    </a:cubicBezTo>
                    <a:cubicBezTo>
                      <a:pt x="742399" y="1504959"/>
                      <a:pt x="734900" y="1504170"/>
                      <a:pt x="729171" y="1507035"/>
                    </a:cubicBezTo>
                    <a:cubicBezTo>
                      <a:pt x="722639" y="1510301"/>
                      <a:pt x="717018" y="1515138"/>
                      <a:pt x="710942" y="1519189"/>
                    </a:cubicBezTo>
                    <a:cubicBezTo>
                      <a:pt x="692716" y="1516151"/>
                      <a:pt x="654076" y="1511659"/>
                      <a:pt x="638025" y="1500958"/>
                    </a:cubicBezTo>
                    <a:lnTo>
                      <a:pt x="601566" y="1476651"/>
                    </a:lnTo>
                    <a:cubicBezTo>
                      <a:pt x="595490" y="1472600"/>
                      <a:pt x="588501" y="1469662"/>
                      <a:pt x="583337" y="1464498"/>
                    </a:cubicBezTo>
                    <a:cubicBezTo>
                      <a:pt x="554779" y="1435938"/>
                      <a:pt x="572260" y="1451037"/>
                      <a:pt x="528649" y="1421961"/>
                    </a:cubicBezTo>
                    <a:cubicBezTo>
                      <a:pt x="522573" y="1417910"/>
                      <a:pt x="517348" y="1412116"/>
                      <a:pt x="510420" y="1409807"/>
                    </a:cubicBezTo>
                    <a:lnTo>
                      <a:pt x="455732" y="1391577"/>
                    </a:lnTo>
                    <a:cubicBezTo>
                      <a:pt x="449656" y="1389551"/>
                      <a:pt x="442832" y="1389053"/>
                      <a:pt x="437503" y="1385500"/>
                    </a:cubicBezTo>
                    <a:cubicBezTo>
                      <a:pt x="425350" y="1377398"/>
                      <a:pt x="414901" y="1365812"/>
                      <a:pt x="401044" y="1361193"/>
                    </a:cubicBezTo>
                    <a:lnTo>
                      <a:pt x="364586" y="1349040"/>
                    </a:lnTo>
                    <a:cubicBezTo>
                      <a:pt x="358509" y="1344989"/>
                      <a:pt x="353030" y="1339852"/>
                      <a:pt x="346356" y="1336886"/>
                    </a:cubicBezTo>
                    <a:cubicBezTo>
                      <a:pt x="334650" y="1331683"/>
                      <a:pt x="322051" y="1328784"/>
                      <a:pt x="309898" y="1324733"/>
                    </a:cubicBezTo>
                    <a:lnTo>
                      <a:pt x="291669" y="1318656"/>
                    </a:lnTo>
                    <a:lnTo>
                      <a:pt x="273439" y="1312579"/>
                    </a:lnTo>
                    <a:cubicBezTo>
                      <a:pt x="267363" y="1310553"/>
                      <a:pt x="261491" y="1307758"/>
                      <a:pt x="255210" y="1306502"/>
                    </a:cubicBezTo>
                    <a:cubicBezTo>
                      <a:pt x="234955" y="1302451"/>
                      <a:pt x="214821" y="1297745"/>
                      <a:pt x="194446" y="1294349"/>
                    </a:cubicBezTo>
                    <a:cubicBezTo>
                      <a:pt x="172369" y="1290669"/>
                      <a:pt x="111798" y="1280976"/>
                      <a:pt x="97223" y="1276118"/>
                    </a:cubicBezTo>
                    <a:lnTo>
                      <a:pt x="78994" y="1270042"/>
                    </a:lnTo>
                    <a:cubicBezTo>
                      <a:pt x="44161" y="1217788"/>
                      <a:pt x="85925" y="1283904"/>
                      <a:pt x="60765" y="1233581"/>
                    </a:cubicBezTo>
                    <a:cubicBezTo>
                      <a:pt x="45282" y="1202613"/>
                      <a:pt x="44297" y="1225925"/>
                      <a:pt x="36459" y="1178890"/>
                    </a:cubicBezTo>
                    <a:cubicBezTo>
                      <a:pt x="27037" y="1122350"/>
                      <a:pt x="31609" y="1154690"/>
                      <a:pt x="24306" y="1081662"/>
                    </a:cubicBezTo>
                    <a:cubicBezTo>
                      <a:pt x="26332" y="1051278"/>
                      <a:pt x="30383" y="1020962"/>
                      <a:pt x="30383" y="990511"/>
                    </a:cubicBezTo>
                    <a:cubicBezTo>
                      <a:pt x="30383" y="982159"/>
                      <a:pt x="26056" y="974370"/>
                      <a:pt x="24306" y="966204"/>
                    </a:cubicBezTo>
                    <a:cubicBezTo>
                      <a:pt x="19978" y="946005"/>
                      <a:pt x="15549" y="925812"/>
                      <a:pt x="12153" y="905436"/>
                    </a:cubicBezTo>
                    <a:cubicBezTo>
                      <a:pt x="2731" y="848896"/>
                      <a:pt x="7303" y="881236"/>
                      <a:pt x="0" y="808208"/>
                    </a:cubicBezTo>
                    <a:cubicBezTo>
                      <a:pt x="2026" y="753517"/>
                      <a:pt x="2554" y="698751"/>
                      <a:pt x="6077" y="644136"/>
                    </a:cubicBezTo>
                    <a:cubicBezTo>
                      <a:pt x="6615" y="635802"/>
                      <a:pt x="10614" y="628038"/>
                      <a:pt x="12153" y="619829"/>
                    </a:cubicBezTo>
                    <a:cubicBezTo>
                      <a:pt x="16694" y="595609"/>
                      <a:pt x="24306" y="546908"/>
                      <a:pt x="24306" y="546908"/>
                    </a:cubicBezTo>
                    <a:lnTo>
                      <a:pt x="18230" y="516524"/>
                    </a:lnTo>
                  </a:path>
                </a:pathLst>
              </a:custGeom>
              <a:ln w="28575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90" name="Freeform 289">
                <a:extLst>
                  <a:ext uri="{FF2B5EF4-FFF2-40B4-BE49-F238E27FC236}">
                    <a16:creationId xmlns:a16="http://schemas.microsoft.com/office/drawing/2014/main" id="{F71B8E5B-A137-8336-48D3-83A704CAD998}"/>
                  </a:ext>
                </a:extLst>
              </p:cNvPr>
              <p:cNvSpPr/>
              <p:nvPr/>
            </p:nvSpPr>
            <p:spPr>
              <a:xfrm>
                <a:off x="8263715" y="5327984"/>
                <a:ext cx="1031997" cy="1980454"/>
              </a:xfrm>
              <a:custGeom>
                <a:avLst/>
                <a:gdLst>
                  <a:gd name="connsiteX0" fmla="*/ 741323 w 760953"/>
                  <a:gd name="connsiteY0" fmla="*/ 78998 h 1507036"/>
                  <a:gd name="connsiteX1" fmla="*/ 710941 w 760953"/>
                  <a:gd name="connsiteY1" fmla="*/ 72921 h 1507036"/>
                  <a:gd name="connsiteX2" fmla="*/ 674483 w 760953"/>
                  <a:gd name="connsiteY2" fmla="*/ 48614 h 1507036"/>
                  <a:gd name="connsiteX3" fmla="*/ 656253 w 760953"/>
                  <a:gd name="connsiteY3" fmla="*/ 36461 h 1507036"/>
                  <a:gd name="connsiteX4" fmla="*/ 638024 w 760953"/>
                  <a:gd name="connsiteY4" fmla="*/ 24307 h 1507036"/>
                  <a:gd name="connsiteX5" fmla="*/ 619795 w 760953"/>
                  <a:gd name="connsiteY5" fmla="*/ 18230 h 1507036"/>
                  <a:gd name="connsiteX6" fmla="*/ 583336 w 760953"/>
                  <a:gd name="connsiteY6" fmla="*/ 0 h 1507036"/>
                  <a:gd name="connsiteX7" fmla="*/ 516496 w 760953"/>
                  <a:gd name="connsiteY7" fmla="*/ 6077 h 1507036"/>
                  <a:gd name="connsiteX8" fmla="*/ 473961 w 760953"/>
                  <a:gd name="connsiteY8" fmla="*/ 18230 h 1507036"/>
                  <a:gd name="connsiteX9" fmla="*/ 455732 w 760953"/>
                  <a:gd name="connsiteY9" fmla="*/ 30384 h 1507036"/>
                  <a:gd name="connsiteX10" fmla="*/ 437502 w 760953"/>
                  <a:gd name="connsiteY10" fmla="*/ 36461 h 1507036"/>
                  <a:gd name="connsiteX11" fmla="*/ 401044 w 760953"/>
                  <a:gd name="connsiteY11" fmla="*/ 60768 h 1507036"/>
                  <a:gd name="connsiteX12" fmla="*/ 382814 w 760953"/>
                  <a:gd name="connsiteY12" fmla="*/ 72921 h 1507036"/>
                  <a:gd name="connsiteX13" fmla="*/ 358509 w 760953"/>
                  <a:gd name="connsiteY13" fmla="*/ 109382 h 1507036"/>
                  <a:gd name="connsiteX14" fmla="*/ 346356 w 760953"/>
                  <a:gd name="connsiteY14" fmla="*/ 127612 h 1507036"/>
                  <a:gd name="connsiteX15" fmla="*/ 328127 w 760953"/>
                  <a:gd name="connsiteY15" fmla="*/ 164072 h 1507036"/>
                  <a:gd name="connsiteX16" fmla="*/ 322050 w 760953"/>
                  <a:gd name="connsiteY16" fmla="*/ 182303 h 1507036"/>
                  <a:gd name="connsiteX17" fmla="*/ 297745 w 760953"/>
                  <a:gd name="connsiteY17" fmla="*/ 218763 h 1507036"/>
                  <a:gd name="connsiteX18" fmla="*/ 273439 w 760953"/>
                  <a:gd name="connsiteY18" fmla="*/ 255224 h 1507036"/>
                  <a:gd name="connsiteX19" fmla="*/ 261286 w 760953"/>
                  <a:gd name="connsiteY19" fmla="*/ 273454 h 1507036"/>
                  <a:gd name="connsiteX20" fmla="*/ 255210 w 760953"/>
                  <a:gd name="connsiteY20" fmla="*/ 291684 h 1507036"/>
                  <a:gd name="connsiteX21" fmla="*/ 230904 w 760953"/>
                  <a:gd name="connsiteY21" fmla="*/ 328145 h 1507036"/>
                  <a:gd name="connsiteX22" fmla="*/ 200522 w 760953"/>
                  <a:gd name="connsiteY22" fmla="*/ 382836 h 1507036"/>
                  <a:gd name="connsiteX23" fmla="*/ 188369 w 760953"/>
                  <a:gd name="connsiteY23" fmla="*/ 401066 h 1507036"/>
                  <a:gd name="connsiteX24" fmla="*/ 182293 w 760953"/>
                  <a:gd name="connsiteY24" fmla="*/ 419296 h 1507036"/>
                  <a:gd name="connsiteX25" fmla="*/ 170140 w 760953"/>
                  <a:gd name="connsiteY25" fmla="*/ 437527 h 1507036"/>
                  <a:gd name="connsiteX26" fmla="*/ 145834 w 760953"/>
                  <a:gd name="connsiteY26" fmla="*/ 492217 h 1507036"/>
                  <a:gd name="connsiteX27" fmla="*/ 139758 w 760953"/>
                  <a:gd name="connsiteY27" fmla="*/ 510448 h 1507036"/>
                  <a:gd name="connsiteX28" fmla="*/ 127605 w 760953"/>
                  <a:gd name="connsiteY28" fmla="*/ 528678 h 1507036"/>
                  <a:gd name="connsiteX29" fmla="*/ 103299 w 760953"/>
                  <a:gd name="connsiteY29" fmla="*/ 583369 h 1507036"/>
                  <a:gd name="connsiteX30" fmla="*/ 97223 w 760953"/>
                  <a:gd name="connsiteY30" fmla="*/ 601599 h 1507036"/>
                  <a:gd name="connsiteX31" fmla="*/ 85070 w 760953"/>
                  <a:gd name="connsiteY31" fmla="*/ 710981 h 1507036"/>
                  <a:gd name="connsiteX32" fmla="*/ 66841 w 760953"/>
                  <a:gd name="connsiteY32" fmla="*/ 808209 h 1507036"/>
                  <a:gd name="connsiteX33" fmla="*/ 60764 w 760953"/>
                  <a:gd name="connsiteY33" fmla="*/ 826439 h 1507036"/>
                  <a:gd name="connsiteX34" fmla="*/ 48611 w 760953"/>
                  <a:gd name="connsiteY34" fmla="*/ 887207 h 1507036"/>
                  <a:gd name="connsiteX35" fmla="*/ 42535 w 760953"/>
                  <a:gd name="connsiteY35" fmla="*/ 911514 h 1507036"/>
                  <a:gd name="connsiteX36" fmla="*/ 36459 w 760953"/>
                  <a:gd name="connsiteY36" fmla="*/ 960128 h 1507036"/>
                  <a:gd name="connsiteX37" fmla="*/ 30382 w 760953"/>
                  <a:gd name="connsiteY37" fmla="*/ 1002665 h 1507036"/>
                  <a:gd name="connsiteX38" fmla="*/ 18229 w 760953"/>
                  <a:gd name="connsiteY38" fmla="*/ 1057356 h 1507036"/>
                  <a:gd name="connsiteX39" fmla="*/ 12153 w 760953"/>
                  <a:gd name="connsiteY39" fmla="*/ 1118123 h 1507036"/>
                  <a:gd name="connsiteX40" fmla="*/ 6076 w 760953"/>
                  <a:gd name="connsiteY40" fmla="*/ 1221428 h 1507036"/>
                  <a:gd name="connsiteX41" fmla="*/ 0 w 760953"/>
                  <a:gd name="connsiteY41" fmla="*/ 1300426 h 1507036"/>
                  <a:gd name="connsiteX42" fmla="*/ 12153 w 760953"/>
                  <a:gd name="connsiteY42" fmla="*/ 1397654 h 1507036"/>
                  <a:gd name="connsiteX43" fmla="*/ 24306 w 760953"/>
                  <a:gd name="connsiteY43" fmla="*/ 1434115 h 1507036"/>
                  <a:gd name="connsiteX44" fmla="*/ 30382 w 760953"/>
                  <a:gd name="connsiteY44" fmla="*/ 1452345 h 1507036"/>
                  <a:gd name="connsiteX45" fmla="*/ 72917 w 760953"/>
                  <a:gd name="connsiteY45" fmla="*/ 1500959 h 1507036"/>
                  <a:gd name="connsiteX46" fmla="*/ 97223 w 760953"/>
                  <a:gd name="connsiteY46" fmla="*/ 1507036 h 1507036"/>
                  <a:gd name="connsiteX47" fmla="*/ 157987 w 760953"/>
                  <a:gd name="connsiteY47" fmla="*/ 1494882 h 1507036"/>
                  <a:gd name="connsiteX48" fmla="*/ 176216 w 760953"/>
                  <a:gd name="connsiteY48" fmla="*/ 1488805 h 1507036"/>
                  <a:gd name="connsiteX49" fmla="*/ 212675 w 760953"/>
                  <a:gd name="connsiteY49" fmla="*/ 1458422 h 1507036"/>
                  <a:gd name="connsiteX50" fmla="*/ 230904 w 760953"/>
                  <a:gd name="connsiteY50" fmla="*/ 1446268 h 1507036"/>
                  <a:gd name="connsiteX51" fmla="*/ 261286 w 760953"/>
                  <a:gd name="connsiteY51" fmla="*/ 1415884 h 1507036"/>
                  <a:gd name="connsiteX52" fmla="*/ 273439 w 760953"/>
                  <a:gd name="connsiteY52" fmla="*/ 1397654 h 1507036"/>
                  <a:gd name="connsiteX53" fmla="*/ 309897 w 760953"/>
                  <a:gd name="connsiteY53" fmla="*/ 1373347 h 1507036"/>
                  <a:gd name="connsiteX54" fmla="*/ 358509 w 760953"/>
                  <a:gd name="connsiteY54" fmla="*/ 1330810 h 1507036"/>
                  <a:gd name="connsiteX55" fmla="*/ 394967 w 760953"/>
                  <a:gd name="connsiteY55" fmla="*/ 1306503 h 1507036"/>
                  <a:gd name="connsiteX56" fmla="*/ 413197 w 760953"/>
                  <a:gd name="connsiteY56" fmla="*/ 1294349 h 1507036"/>
                  <a:gd name="connsiteX57" fmla="*/ 431426 w 760953"/>
                  <a:gd name="connsiteY57" fmla="*/ 1288273 h 1507036"/>
                  <a:gd name="connsiteX58" fmla="*/ 486114 w 760953"/>
                  <a:gd name="connsiteY58" fmla="*/ 1263965 h 1507036"/>
                  <a:gd name="connsiteX59" fmla="*/ 504343 w 760953"/>
                  <a:gd name="connsiteY59" fmla="*/ 1257889 h 1507036"/>
                  <a:gd name="connsiteX60" fmla="*/ 522572 w 760953"/>
                  <a:gd name="connsiteY60" fmla="*/ 1251812 h 1507036"/>
                  <a:gd name="connsiteX61" fmla="*/ 552954 w 760953"/>
                  <a:gd name="connsiteY61" fmla="*/ 1245735 h 1507036"/>
                  <a:gd name="connsiteX62" fmla="*/ 619795 w 760953"/>
                  <a:gd name="connsiteY62" fmla="*/ 1245735 h 1507036"/>
                  <a:gd name="connsiteX63" fmla="*/ 656253 w 760953"/>
                  <a:gd name="connsiteY63" fmla="*/ 1233582 h 1507036"/>
                  <a:gd name="connsiteX64" fmla="*/ 674483 w 760953"/>
                  <a:gd name="connsiteY64" fmla="*/ 1227505 h 1507036"/>
                  <a:gd name="connsiteX65" fmla="*/ 723094 w 760953"/>
                  <a:gd name="connsiteY65" fmla="*/ 1184968 h 1507036"/>
                  <a:gd name="connsiteX66" fmla="*/ 735247 w 760953"/>
                  <a:gd name="connsiteY66" fmla="*/ 1148507 h 1507036"/>
                  <a:gd name="connsiteX67" fmla="*/ 741323 w 760953"/>
                  <a:gd name="connsiteY67" fmla="*/ 1130277 h 1507036"/>
                  <a:gd name="connsiteX68" fmla="*/ 747400 w 760953"/>
                  <a:gd name="connsiteY68" fmla="*/ 1093816 h 1507036"/>
                  <a:gd name="connsiteX69" fmla="*/ 753476 w 760953"/>
                  <a:gd name="connsiteY69" fmla="*/ 565138 h 1507036"/>
                  <a:gd name="connsiteX70" fmla="*/ 735247 w 760953"/>
                  <a:gd name="connsiteY70" fmla="*/ 498294 h 1507036"/>
                  <a:gd name="connsiteX71" fmla="*/ 717018 w 760953"/>
                  <a:gd name="connsiteY71" fmla="*/ 486141 h 1507036"/>
                  <a:gd name="connsiteX72" fmla="*/ 698788 w 760953"/>
                  <a:gd name="connsiteY72" fmla="*/ 467910 h 1507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760953" h="1507036">
                    <a:moveTo>
                      <a:pt x="741323" y="78998"/>
                    </a:moveTo>
                    <a:cubicBezTo>
                      <a:pt x="731196" y="76972"/>
                      <a:pt x="720343" y="77195"/>
                      <a:pt x="710941" y="72921"/>
                    </a:cubicBezTo>
                    <a:cubicBezTo>
                      <a:pt x="697644" y="66877"/>
                      <a:pt x="686636" y="56716"/>
                      <a:pt x="674483" y="48614"/>
                    </a:cubicBezTo>
                    <a:lnTo>
                      <a:pt x="656253" y="36461"/>
                    </a:lnTo>
                    <a:cubicBezTo>
                      <a:pt x="650177" y="32410"/>
                      <a:pt x="644952" y="26617"/>
                      <a:pt x="638024" y="24307"/>
                    </a:cubicBezTo>
                    <a:cubicBezTo>
                      <a:pt x="631948" y="22281"/>
                      <a:pt x="625524" y="21095"/>
                      <a:pt x="619795" y="18230"/>
                    </a:cubicBezTo>
                    <a:cubicBezTo>
                      <a:pt x="572680" y="-5329"/>
                      <a:pt x="629155" y="15274"/>
                      <a:pt x="583336" y="0"/>
                    </a:cubicBezTo>
                    <a:cubicBezTo>
                      <a:pt x="561056" y="2026"/>
                      <a:pt x="538672" y="3120"/>
                      <a:pt x="516496" y="6077"/>
                    </a:cubicBezTo>
                    <a:cubicBezTo>
                      <a:pt x="503783" y="7772"/>
                      <a:pt x="486456" y="14065"/>
                      <a:pt x="473961" y="18230"/>
                    </a:cubicBezTo>
                    <a:cubicBezTo>
                      <a:pt x="467885" y="22281"/>
                      <a:pt x="462264" y="27118"/>
                      <a:pt x="455732" y="30384"/>
                    </a:cubicBezTo>
                    <a:cubicBezTo>
                      <a:pt x="450003" y="33249"/>
                      <a:pt x="443101" y="33350"/>
                      <a:pt x="437502" y="36461"/>
                    </a:cubicBezTo>
                    <a:cubicBezTo>
                      <a:pt x="424734" y="43555"/>
                      <a:pt x="413197" y="52666"/>
                      <a:pt x="401044" y="60768"/>
                    </a:cubicBezTo>
                    <a:lnTo>
                      <a:pt x="382814" y="72921"/>
                    </a:lnTo>
                    <a:lnTo>
                      <a:pt x="358509" y="109382"/>
                    </a:lnTo>
                    <a:lnTo>
                      <a:pt x="346356" y="127612"/>
                    </a:lnTo>
                    <a:cubicBezTo>
                      <a:pt x="331085" y="173430"/>
                      <a:pt x="351684" y="116957"/>
                      <a:pt x="328127" y="164072"/>
                    </a:cubicBezTo>
                    <a:cubicBezTo>
                      <a:pt x="325262" y="169801"/>
                      <a:pt x="325161" y="176703"/>
                      <a:pt x="322050" y="182303"/>
                    </a:cubicBezTo>
                    <a:cubicBezTo>
                      <a:pt x="314957" y="195071"/>
                      <a:pt x="305847" y="206610"/>
                      <a:pt x="297745" y="218763"/>
                    </a:cubicBezTo>
                    <a:lnTo>
                      <a:pt x="273439" y="255224"/>
                    </a:lnTo>
                    <a:lnTo>
                      <a:pt x="261286" y="273454"/>
                    </a:lnTo>
                    <a:cubicBezTo>
                      <a:pt x="259261" y="279531"/>
                      <a:pt x="258321" y="286085"/>
                      <a:pt x="255210" y="291684"/>
                    </a:cubicBezTo>
                    <a:cubicBezTo>
                      <a:pt x="248117" y="304453"/>
                      <a:pt x="230904" y="328145"/>
                      <a:pt x="230904" y="328145"/>
                    </a:cubicBezTo>
                    <a:cubicBezTo>
                      <a:pt x="220210" y="360232"/>
                      <a:pt x="228381" y="341046"/>
                      <a:pt x="200522" y="382836"/>
                    </a:cubicBezTo>
                    <a:lnTo>
                      <a:pt x="188369" y="401066"/>
                    </a:lnTo>
                    <a:cubicBezTo>
                      <a:pt x="186344" y="407143"/>
                      <a:pt x="185157" y="413567"/>
                      <a:pt x="182293" y="419296"/>
                    </a:cubicBezTo>
                    <a:cubicBezTo>
                      <a:pt x="179027" y="425829"/>
                      <a:pt x="173106" y="430853"/>
                      <a:pt x="170140" y="437527"/>
                    </a:cubicBezTo>
                    <a:cubicBezTo>
                      <a:pt x="141217" y="502607"/>
                      <a:pt x="173337" y="450962"/>
                      <a:pt x="145834" y="492217"/>
                    </a:cubicBezTo>
                    <a:cubicBezTo>
                      <a:pt x="143809" y="498294"/>
                      <a:pt x="142622" y="504719"/>
                      <a:pt x="139758" y="510448"/>
                    </a:cubicBezTo>
                    <a:cubicBezTo>
                      <a:pt x="136492" y="516980"/>
                      <a:pt x="130571" y="522004"/>
                      <a:pt x="127605" y="528678"/>
                    </a:cubicBezTo>
                    <a:cubicBezTo>
                      <a:pt x="98678" y="593765"/>
                      <a:pt x="130804" y="542108"/>
                      <a:pt x="103299" y="583369"/>
                    </a:cubicBezTo>
                    <a:cubicBezTo>
                      <a:pt x="101274" y="589446"/>
                      <a:pt x="98612" y="595346"/>
                      <a:pt x="97223" y="601599"/>
                    </a:cubicBezTo>
                    <a:cubicBezTo>
                      <a:pt x="88106" y="642628"/>
                      <a:pt x="90249" y="664366"/>
                      <a:pt x="85070" y="710981"/>
                    </a:cubicBezTo>
                    <a:cubicBezTo>
                      <a:pt x="83231" y="727529"/>
                      <a:pt x="68609" y="802905"/>
                      <a:pt x="66841" y="808209"/>
                    </a:cubicBezTo>
                    <a:cubicBezTo>
                      <a:pt x="64815" y="814286"/>
                      <a:pt x="62204" y="820198"/>
                      <a:pt x="60764" y="826439"/>
                    </a:cubicBezTo>
                    <a:cubicBezTo>
                      <a:pt x="56119" y="846567"/>
                      <a:pt x="53621" y="867167"/>
                      <a:pt x="48611" y="887207"/>
                    </a:cubicBezTo>
                    <a:cubicBezTo>
                      <a:pt x="46586" y="895309"/>
                      <a:pt x="43908" y="903276"/>
                      <a:pt x="42535" y="911514"/>
                    </a:cubicBezTo>
                    <a:cubicBezTo>
                      <a:pt x="39851" y="927623"/>
                      <a:pt x="38617" y="943941"/>
                      <a:pt x="36459" y="960128"/>
                    </a:cubicBezTo>
                    <a:cubicBezTo>
                      <a:pt x="34566" y="974325"/>
                      <a:pt x="32737" y="988537"/>
                      <a:pt x="30382" y="1002665"/>
                    </a:cubicBezTo>
                    <a:cubicBezTo>
                      <a:pt x="26523" y="1025821"/>
                      <a:pt x="23694" y="1035495"/>
                      <a:pt x="18229" y="1057356"/>
                    </a:cubicBezTo>
                    <a:cubicBezTo>
                      <a:pt x="16204" y="1077612"/>
                      <a:pt x="13657" y="1097822"/>
                      <a:pt x="12153" y="1118123"/>
                    </a:cubicBezTo>
                    <a:cubicBezTo>
                      <a:pt x="9605" y="1152523"/>
                      <a:pt x="8370" y="1187010"/>
                      <a:pt x="6076" y="1221428"/>
                    </a:cubicBezTo>
                    <a:cubicBezTo>
                      <a:pt x="4319" y="1247780"/>
                      <a:pt x="2025" y="1274093"/>
                      <a:pt x="0" y="1300426"/>
                    </a:cubicBezTo>
                    <a:cubicBezTo>
                      <a:pt x="17613" y="1353270"/>
                      <a:pt x="-7551" y="1272857"/>
                      <a:pt x="12153" y="1397654"/>
                    </a:cubicBezTo>
                    <a:cubicBezTo>
                      <a:pt x="14151" y="1410308"/>
                      <a:pt x="20255" y="1421961"/>
                      <a:pt x="24306" y="1434115"/>
                    </a:cubicBezTo>
                    <a:cubicBezTo>
                      <a:pt x="26331" y="1440192"/>
                      <a:pt x="26829" y="1447015"/>
                      <a:pt x="30382" y="1452345"/>
                    </a:cubicBezTo>
                    <a:cubicBezTo>
                      <a:pt x="45234" y="1474623"/>
                      <a:pt x="49288" y="1490831"/>
                      <a:pt x="72917" y="1500959"/>
                    </a:cubicBezTo>
                    <a:cubicBezTo>
                      <a:pt x="80593" y="1504249"/>
                      <a:pt x="89121" y="1505010"/>
                      <a:pt x="97223" y="1507036"/>
                    </a:cubicBezTo>
                    <a:cubicBezTo>
                      <a:pt x="125870" y="1502261"/>
                      <a:pt x="132607" y="1502134"/>
                      <a:pt x="157987" y="1494882"/>
                    </a:cubicBezTo>
                    <a:cubicBezTo>
                      <a:pt x="164146" y="1493122"/>
                      <a:pt x="170487" y="1491670"/>
                      <a:pt x="176216" y="1488805"/>
                    </a:cubicBezTo>
                    <a:cubicBezTo>
                      <a:pt x="198844" y="1477490"/>
                      <a:pt x="192519" y="1475220"/>
                      <a:pt x="212675" y="1458422"/>
                    </a:cubicBezTo>
                    <a:cubicBezTo>
                      <a:pt x="218285" y="1453747"/>
                      <a:pt x="224828" y="1450319"/>
                      <a:pt x="230904" y="1446268"/>
                    </a:cubicBezTo>
                    <a:cubicBezTo>
                      <a:pt x="263312" y="1397654"/>
                      <a:pt x="220777" y="1456396"/>
                      <a:pt x="261286" y="1415884"/>
                    </a:cubicBezTo>
                    <a:cubicBezTo>
                      <a:pt x="266450" y="1410720"/>
                      <a:pt x="267943" y="1402463"/>
                      <a:pt x="273439" y="1397654"/>
                    </a:cubicBezTo>
                    <a:cubicBezTo>
                      <a:pt x="284431" y="1388036"/>
                      <a:pt x="309897" y="1373347"/>
                      <a:pt x="309897" y="1373347"/>
                    </a:cubicBezTo>
                    <a:cubicBezTo>
                      <a:pt x="330152" y="1342963"/>
                      <a:pt x="315973" y="1359169"/>
                      <a:pt x="358509" y="1330810"/>
                    </a:cubicBezTo>
                    <a:lnTo>
                      <a:pt x="394967" y="1306503"/>
                    </a:lnTo>
                    <a:cubicBezTo>
                      <a:pt x="401044" y="1302452"/>
                      <a:pt x="406268" y="1296658"/>
                      <a:pt x="413197" y="1294349"/>
                    </a:cubicBezTo>
                    <a:lnTo>
                      <a:pt x="431426" y="1288273"/>
                    </a:lnTo>
                    <a:cubicBezTo>
                      <a:pt x="460312" y="1269013"/>
                      <a:pt x="442729" y="1278427"/>
                      <a:pt x="486114" y="1263965"/>
                    </a:cubicBezTo>
                    <a:lnTo>
                      <a:pt x="504343" y="1257889"/>
                    </a:lnTo>
                    <a:cubicBezTo>
                      <a:pt x="510419" y="1255863"/>
                      <a:pt x="516291" y="1253068"/>
                      <a:pt x="522572" y="1251812"/>
                    </a:cubicBezTo>
                    <a:lnTo>
                      <a:pt x="552954" y="1245735"/>
                    </a:lnTo>
                    <a:cubicBezTo>
                      <a:pt x="583161" y="1255804"/>
                      <a:pt x="573789" y="1255594"/>
                      <a:pt x="619795" y="1245735"/>
                    </a:cubicBezTo>
                    <a:cubicBezTo>
                      <a:pt x="632321" y="1243051"/>
                      <a:pt x="644100" y="1237633"/>
                      <a:pt x="656253" y="1233582"/>
                    </a:cubicBezTo>
                    <a:lnTo>
                      <a:pt x="674483" y="1227505"/>
                    </a:lnTo>
                    <a:cubicBezTo>
                      <a:pt x="717017" y="1199147"/>
                      <a:pt x="702839" y="1215351"/>
                      <a:pt x="723094" y="1184968"/>
                    </a:cubicBezTo>
                    <a:lnTo>
                      <a:pt x="735247" y="1148507"/>
                    </a:lnTo>
                    <a:cubicBezTo>
                      <a:pt x="737272" y="1142430"/>
                      <a:pt x="740270" y="1136595"/>
                      <a:pt x="741323" y="1130277"/>
                    </a:cubicBezTo>
                    <a:lnTo>
                      <a:pt x="747400" y="1093816"/>
                    </a:lnTo>
                    <a:cubicBezTo>
                      <a:pt x="763786" y="823439"/>
                      <a:pt x="764689" y="895945"/>
                      <a:pt x="753476" y="565138"/>
                    </a:cubicBezTo>
                    <a:cubicBezTo>
                      <a:pt x="753191" y="556735"/>
                      <a:pt x="740366" y="501707"/>
                      <a:pt x="735247" y="498294"/>
                    </a:cubicBezTo>
                    <a:lnTo>
                      <a:pt x="717018" y="486141"/>
                    </a:lnTo>
                    <a:cubicBezTo>
                      <a:pt x="703741" y="466225"/>
                      <a:pt x="712168" y="467910"/>
                      <a:pt x="698788" y="467910"/>
                    </a:cubicBezTo>
                  </a:path>
                </a:pathLst>
              </a:custGeom>
              <a:ln w="28575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91" name="Freeform 290">
                <a:extLst>
                  <a:ext uri="{FF2B5EF4-FFF2-40B4-BE49-F238E27FC236}">
                    <a16:creationId xmlns:a16="http://schemas.microsoft.com/office/drawing/2014/main" id="{0E7EE2AA-A941-9160-3339-1222BA529764}"/>
                  </a:ext>
                </a:extLst>
              </p:cNvPr>
              <p:cNvSpPr/>
              <p:nvPr/>
            </p:nvSpPr>
            <p:spPr>
              <a:xfrm>
                <a:off x="9928234" y="5826638"/>
                <a:ext cx="236958" cy="22536"/>
              </a:xfrm>
              <a:custGeom>
                <a:avLst/>
                <a:gdLst>
                  <a:gd name="connsiteX0" fmla="*/ 0 w 197642"/>
                  <a:gd name="connsiteY0" fmla="*/ 18299 h 18299"/>
                  <a:gd name="connsiteX1" fmla="*/ 69541 w 197642"/>
                  <a:gd name="connsiteY1" fmla="*/ 14639 h 18299"/>
                  <a:gd name="connsiteX2" fmla="*/ 102481 w 197642"/>
                  <a:gd name="connsiteY2" fmla="*/ 3660 h 18299"/>
                  <a:gd name="connsiteX3" fmla="*/ 113461 w 197642"/>
                  <a:gd name="connsiteY3" fmla="*/ 0 h 18299"/>
                  <a:gd name="connsiteX4" fmla="*/ 168362 w 197642"/>
                  <a:gd name="connsiteY4" fmla="*/ 3660 h 18299"/>
                  <a:gd name="connsiteX5" fmla="*/ 183002 w 197642"/>
                  <a:gd name="connsiteY5" fmla="*/ 7320 h 18299"/>
                  <a:gd name="connsiteX6" fmla="*/ 197642 w 197642"/>
                  <a:gd name="connsiteY6" fmla="*/ 10979 h 18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7642" h="18299">
                    <a:moveTo>
                      <a:pt x="0" y="18299"/>
                    </a:moveTo>
                    <a:cubicBezTo>
                      <a:pt x="23180" y="17079"/>
                      <a:pt x="46494" y="17404"/>
                      <a:pt x="69541" y="14639"/>
                    </a:cubicBezTo>
                    <a:cubicBezTo>
                      <a:pt x="69546" y="14638"/>
                      <a:pt x="96989" y="5491"/>
                      <a:pt x="102481" y="3660"/>
                    </a:cubicBezTo>
                    <a:lnTo>
                      <a:pt x="113461" y="0"/>
                    </a:lnTo>
                    <a:cubicBezTo>
                      <a:pt x="131761" y="1220"/>
                      <a:pt x="150122" y="1740"/>
                      <a:pt x="168362" y="3660"/>
                    </a:cubicBezTo>
                    <a:cubicBezTo>
                      <a:pt x="173365" y="4187"/>
                      <a:pt x="178165" y="5938"/>
                      <a:pt x="183002" y="7320"/>
                    </a:cubicBezTo>
                    <a:cubicBezTo>
                      <a:pt x="197160" y="11365"/>
                      <a:pt x="189485" y="10979"/>
                      <a:pt x="197642" y="10979"/>
                    </a:cubicBezTo>
                  </a:path>
                </a:pathLst>
              </a:cu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92" name="Freeform 291">
                <a:extLst>
                  <a:ext uri="{FF2B5EF4-FFF2-40B4-BE49-F238E27FC236}">
                    <a16:creationId xmlns:a16="http://schemas.microsoft.com/office/drawing/2014/main" id="{4E8C9D48-F34F-BB76-E908-6BAE825833F9}"/>
                  </a:ext>
                </a:extLst>
              </p:cNvPr>
              <p:cNvSpPr/>
              <p:nvPr/>
            </p:nvSpPr>
            <p:spPr>
              <a:xfrm>
                <a:off x="8868631" y="6252949"/>
                <a:ext cx="412343" cy="736325"/>
              </a:xfrm>
              <a:custGeom>
                <a:avLst/>
                <a:gdLst>
                  <a:gd name="connsiteX0" fmla="*/ 256032 w 256032"/>
                  <a:gd name="connsiteY0" fmla="*/ 0 h 457200"/>
                  <a:gd name="connsiteX1" fmla="*/ 230429 w 256032"/>
                  <a:gd name="connsiteY1" fmla="*/ 18288 h 457200"/>
                  <a:gd name="connsiteX2" fmla="*/ 208484 w 256032"/>
                  <a:gd name="connsiteY2" fmla="*/ 29261 h 457200"/>
                  <a:gd name="connsiteX3" fmla="*/ 182880 w 256032"/>
                  <a:gd name="connsiteY3" fmla="*/ 51207 h 457200"/>
                  <a:gd name="connsiteX4" fmla="*/ 160935 w 256032"/>
                  <a:gd name="connsiteY4" fmla="*/ 80468 h 457200"/>
                  <a:gd name="connsiteX5" fmla="*/ 146304 w 256032"/>
                  <a:gd name="connsiteY5" fmla="*/ 98756 h 457200"/>
                  <a:gd name="connsiteX6" fmla="*/ 135332 w 256032"/>
                  <a:gd name="connsiteY6" fmla="*/ 102413 h 457200"/>
                  <a:gd name="connsiteX7" fmla="*/ 106071 w 256032"/>
                  <a:gd name="connsiteY7" fmla="*/ 138989 h 457200"/>
                  <a:gd name="connsiteX8" fmla="*/ 98756 w 256032"/>
                  <a:gd name="connsiteY8" fmla="*/ 149962 h 457200"/>
                  <a:gd name="connsiteX9" fmla="*/ 80468 w 256032"/>
                  <a:gd name="connsiteY9" fmla="*/ 182880 h 457200"/>
                  <a:gd name="connsiteX10" fmla="*/ 62180 w 256032"/>
                  <a:gd name="connsiteY10" fmla="*/ 197511 h 457200"/>
                  <a:gd name="connsiteX11" fmla="*/ 54864 w 256032"/>
                  <a:gd name="connsiteY11" fmla="*/ 204826 h 457200"/>
                  <a:gd name="connsiteX12" fmla="*/ 43892 w 256032"/>
                  <a:gd name="connsiteY12" fmla="*/ 212141 h 457200"/>
                  <a:gd name="connsiteX13" fmla="*/ 29261 w 256032"/>
                  <a:gd name="connsiteY13" fmla="*/ 226772 h 457200"/>
                  <a:gd name="connsiteX14" fmla="*/ 14631 w 256032"/>
                  <a:gd name="connsiteY14" fmla="*/ 245060 h 457200"/>
                  <a:gd name="connsiteX15" fmla="*/ 10973 w 256032"/>
                  <a:gd name="connsiteY15" fmla="*/ 256032 h 457200"/>
                  <a:gd name="connsiteX16" fmla="*/ 3658 w 256032"/>
                  <a:gd name="connsiteY16" fmla="*/ 263348 h 457200"/>
                  <a:gd name="connsiteX17" fmla="*/ 0 w 256032"/>
                  <a:gd name="connsiteY17" fmla="*/ 277978 h 457200"/>
                  <a:gd name="connsiteX18" fmla="*/ 3658 w 256032"/>
                  <a:gd name="connsiteY18" fmla="*/ 413309 h 457200"/>
                  <a:gd name="connsiteX19" fmla="*/ 21946 w 256032"/>
                  <a:gd name="connsiteY19" fmla="*/ 446228 h 457200"/>
                  <a:gd name="connsiteX20" fmla="*/ 25604 w 256032"/>
                  <a:gd name="connsiteY20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6032" h="457200">
                    <a:moveTo>
                      <a:pt x="256032" y="0"/>
                    </a:moveTo>
                    <a:cubicBezTo>
                      <a:pt x="247498" y="6096"/>
                      <a:pt x="239422" y="12892"/>
                      <a:pt x="230429" y="18288"/>
                    </a:cubicBezTo>
                    <a:cubicBezTo>
                      <a:pt x="208796" y="31268"/>
                      <a:pt x="230063" y="10764"/>
                      <a:pt x="208484" y="29261"/>
                    </a:cubicBezTo>
                    <a:cubicBezTo>
                      <a:pt x="177446" y="55866"/>
                      <a:pt x="208068" y="34416"/>
                      <a:pt x="182880" y="51207"/>
                    </a:cubicBezTo>
                    <a:cubicBezTo>
                      <a:pt x="173366" y="79753"/>
                      <a:pt x="188950" y="38447"/>
                      <a:pt x="160935" y="80468"/>
                    </a:cubicBezTo>
                    <a:cubicBezTo>
                      <a:pt x="157612" y="85452"/>
                      <a:pt x="152095" y="95281"/>
                      <a:pt x="146304" y="98756"/>
                    </a:cubicBezTo>
                    <a:cubicBezTo>
                      <a:pt x="142998" y="100739"/>
                      <a:pt x="138989" y="101194"/>
                      <a:pt x="135332" y="102413"/>
                    </a:cubicBezTo>
                    <a:cubicBezTo>
                      <a:pt x="114485" y="123260"/>
                      <a:pt x="124526" y="111306"/>
                      <a:pt x="106071" y="138989"/>
                    </a:cubicBezTo>
                    <a:cubicBezTo>
                      <a:pt x="103633" y="142647"/>
                      <a:pt x="100146" y="145792"/>
                      <a:pt x="98756" y="149962"/>
                    </a:cubicBezTo>
                    <a:cubicBezTo>
                      <a:pt x="94156" y="163760"/>
                      <a:pt x="93044" y="170304"/>
                      <a:pt x="80468" y="182880"/>
                    </a:cubicBezTo>
                    <a:cubicBezTo>
                      <a:pt x="62807" y="200541"/>
                      <a:pt x="85245" y="179060"/>
                      <a:pt x="62180" y="197511"/>
                    </a:cubicBezTo>
                    <a:cubicBezTo>
                      <a:pt x="59487" y="199665"/>
                      <a:pt x="57557" y="202672"/>
                      <a:pt x="54864" y="204826"/>
                    </a:cubicBezTo>
                    <a:cubicBezTo>
                      <a:pt x="51432" y="207572"/>
                      <a:pt x="47229" y="209280"/>
                      <a:pt x="43892" y="212141"/>
                    </a:cubicBezTo>
                    <a:cubicBezTo>
                      <a:pt x="38655" y="216630"/>
                      <a:pt x="33087" y="221033"/>
                      <a:pt x="29261" y="226772"/>
                    </a:cubicBezTo>
                    <a:cubicBezTo>
                      <a:pt x="20033" y="240613"/>
                      <a:pt x="25054" y="234636"/>
                      <a:pt x="14631" y="245060"/>
                    </a:cubicBezTo>
                    <a:cubicBezTo>
                      <a:pt x="13412" y="248717"/>
                      <a:pt x="12957" y="252726"/>
                      <a:pt x="10973" y="256032"/>
                    </a:cubicBezTo>
                    <a:cubicBezTo>
                      <a:pt x="9199" y="258989"/>
                      <a:pt x="5200" y="260264"/>
                      <a:pt x="3658" y="263348"/>
                    </a:cubicBezTo>
                    <a:cubicBezTo>
                      <a:pt x="1410" y="267844"/>
                      <a:pt x="1219" y="273101"/>
                      <a:pt x="0" y="277978"/>
                    </a:cubicBezTo>
                    <a:cubicBezTo>
                      <a:pt x="1219" y="323088"/>
                      <a:pt x="1404" y="368239"/>
                      <a:pt x="3658" y="413309"/>
                    </a:cubicBezTo>
                    <a:cubicBezTo>
                      <a:pt x="4307" y="426283"/>
                      <a:pt x="18380" y="435531"/>
                      <a:pt x="21946" y="446228"/>
                    </a:cubicBezTo>
                    <a:lnTo>
                      <a:pt x="25604" y="457200"/>
                    </a:lnTo>
                  </a:path>
                </a:pathLst>
              </a:custGeom>
              <a:noFill/>
              <a:ln w="28575">
                <a:solidFill>
                  <a:srgbClr val="0432FF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93" name="Freeform 292">
                <a:extLst>
                  <a:ext uri="{FF2B5EF4-FFF2-40B4-BE49-F238E27FC236}">
                    <a16:creationId xmlns:a16="http://schemas.microsoft.com/office/drawing/2014/main" id="{F5056099-FF03-26BD-9772-5E7B37DC5674}"/>
                  </a:ext>
                </a:extLst>
              </p:cNvPr>
              <p:cNvSpPr/>
              <p:nvPr/>
            </p:nvSpPr>
            <p:spPr>
              <a:xfrm>
                <a:off x="9504817" y="6258840"/>
                <a:ext cx="406453" cy="765778"/>
              </a:xfrm>
              <a:custGeom>
                <a:avLst/>
                <a:gdLst>
                  <a:gd name="connsiteX0" fmla="*/ 0 w 252375"/>
                  <a:gd name="connsiteY0" fmla="*/ 0 h 475488"/>
                  <a:gd name="connsiteX1" fmla="*/ 25603 w 252375"/>
                  <a:gd name="connsiteY1" fmla="*/ 3658 h 475488"/>
                  <a:gd name="connsiteX2" fmla="*/ 40234 w 252375"/>
                  <a:gd name="connsiteY2" fmla="*/ 21946 h 475488"/>
                  <a:gd name="connsiteX3" fmla="*/ 51207 w 252375"/>
                  <a:gd name="connsiteY3" fmla="*/ 25603 h 475488"/>
                  <a:gd name="connsiteX4" fmla="*/ 62179 w 252375"/>
                  <a:gd name="connsiteY4" fmla="*/ 32918 h 475488"/>
                  <a:gd name="connsiteX5" fmla="*/ 73152 w 252375"/>
                  <a:gd name="connsiteY5" fmla="*/ 36576 h 475488"/>
                  <a:gd name="connsiteX6" fmla="*/ 95098 w 252375"/>
                  <a:gd name="connsiteY6" fmla="*/ 58522 h 475488"/>
                  <a:gd name="connsiteX7" fmla="*/ 117043 w 252375"/>
                  <a:gd name="connsiteY7" fmla="*/ 73152 h 475488"/>
                  <a:gd name="connsiteX8" fmla="*/ 128016 w 252375"/>
                  <a:gd name="connsiteY8" fmla="*/ 76810 h 475488"/>
                  <a:gd name="connsiteX9" fmla="*/ 149962 w 252375"/>
                  <a:gd name="connsiteY9" fmla="*/ 87782 h 475488"/>
                  <a:gd name="connsiteX10" fmla="*/ 157277 w 252375"/>
                  <a:gd name="connsiteY10" fmla="*/ 95098 h 475488"/>
                  <a:gd name="connsiteX11" fmla="*/ 164592 w 252375"/>
                  <a:gd name="connsiteY11" fmla="*/ 106070 h 475488"/>
                  <a:gd name="connsiteX12" fmla="*/ 175565 w 252375"/>
                  <a:gd name="connsiteY12" fmla="*/ 113386 h 475488"/>
                  <a:gd name="connsiteX13" fmla="*/ 186538 w 252375"/>
                  <a:gd name="connsiteY13" fmla="*/ 135331 h 475488"/>
                  <a:gd name="connsiteX14" fmla="*/ 193853 w 252375"/>
                  <a:gd name="connsiteY14" fmla="*/ 146304 h 475488"/>
                  <a:gd name="connsiteX15" fmla="*/ 197511 w 252375"/>
                  <a:gd name="connsiteY15" fmla="*/ 157277 h 475488"/>
                  <a:gd name="connsiteX16" fmla="*/ 212141 w 252375"/>
                  <a:gd name="connsiteY16" fmla="*/ 179222 h 475488"/>
                  <a:gd name="connsiteX17" fmla="*/ 219456 w 252375"/>
                  <a:gd name="connsiteY17" fmla="*/ 201168 h 475488"/>
                  <a:gd name="connsiteX18" fmla="*/ 223114 w 252375"/>
                  <a:gd name="connsiteY18" fmla="*/ 212141 h 475488"/>
                  <a:gd name="connsiteX19" fmla="*/ 230429 w 252375"/>
                  <a:gd name="connsiteY19" fmla="*/ 263347 h 475488"/>
                  <a:gd name="connsiteX20" fmla="*/ 237744 w 252375"/>
                  <a:gd name="connsiteY20" fmla="*/ 285293 h 475488"/>
                  <a:gd name="connsiteX21" fmla="*/ 245059 w 252375"/>
                  <a:gd name="connsiteY21" fmla="*/ 296266 h 475488"/>
                  <a:gd name="connsiteX22" fmla="*/ 252375 w 252375"/>
                  <a:gd name="connsiteY22" fmla="*/ 318211 h 475488"/>
                  <a:gd name="connsiteX23" fmla="*/ 248717 w 252375"/>
                  <a:gd name="connsiteY23" fmla="*/ 380390 h 475488"/>
                  <a:gd name="connsiteX24" fmla="*/ 245059 w 252375"/>
                  <a:gd name="connsiteY24" fmla="*/ 391363 h 475488"/>
                  <a:gd name="connsiteX25" fmla="*/ 237744 w 252375"/>
                  <a:gd name="connsiteY25" fmla="*/ 420624 h 475488"/>
                  <a:gd name="connsiteX26" fmla="*/ 226771 w 252375"/>
                  <a:gd name="connsiteY26" fmla="*/ 431597 h 475488"/>
                  <a:gd name="connsiteX27" fmla="*/ 219456 w 252375"/>
                  <a:gd name="connsiteY27" fmla="*/ 442570 h 475488"/>
                  <a:gd name="connsiteX28" fmla="*/ 215799 w 252375"/>
                  <a:gd name="connsiteY28" fmla="*/ 453542 h 475488"/>
                  <a:gd name="connsiteX29" fmla="*/ 201168 w 252375"/>
                  <a:gd name="connsiteY29" fmla="*/ 475488 h 475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52375" h="475488">
                    <a:moveTo>
                      <a:pt x="0" y="0"/>
                    </a:moveTo>
                    <a:cubicBezTo>
                      <a:pt x="8534" y="1219"/>
                      <a:pt x="17424" y="932"/>
                      <a:pt x="25603" y="3658"/>
                    </a:cubicBezTo>
                    <a:cubicBezTo>
                      <a:pt x="31998" y="5790"/>
                      <a:pt x="36142" y="18673"/>
                      <a:pt x="40234" y="21946"/>
                    </a:cubicBezTo>
                    <a:cubicBezTo>
                      <a:pt x="43245" y="24354"/>
                      <a:pt x="47549" y="24384"/>
                      <a:pt x="51207" y="25603"/>
                    </a:cubicBezTo>
                    <a:cubicBezTo>
                      <a:pt x="54864" y="28041"/>
                      <a:pt x="58247" y="30952"/>
                      <a:pt x="62179" y="32918"/>
                    </a:cubicBezTo>
                    <a:cubicBezTo>
                      <a:pt x="65627" y="34642"/>
                      <a:pt x="70109" y="34209"/>
                      <a:pt x="73152" y="36576"/>
                    </a:cubicBezTo>
                    <a:cubicBezTo>
                      <a:pt x="81318" y="42928"/>
                      <a:pt x="86490" y="52783"/>
                      <a:pt x="95098" y="58522"/>
                    </a:cubicBezTo>
                    <a:cubicBezTo>
                      <a:pt x="102413" y="63399"/>
                      <a:pt x="108703" y="70372"/>
                      <a:pt x="117043" y="73152"/>
                    </a:cubicBezTo>
                    <a:cubicBezTo>
                      <a:pt x="120701" y="74371"/>
                      <a:pt x="124567" y="75086"/>
                      <a:pt x="128016" y="76810"/>
                    </a:cubicBezTo>
                    <a:cubicBezTo>
                      <a:pt x="156370" y="90987"/>
                      <a:pt x="122388" y="78592"/>
                      <a:pt x="149962" y="87782"/>
                    </a:cubicBezTo>
                    <a:cubicBezTo>
                      <a:pt x="152400" y="90221"/>
                      <a:pt x="155123" y="92405"/>
                      <a:pt x="157277" y="95098"/>
                    </a:cubicBezTo>
                    <a:cubicBezTo>
                      <a:pt x="160023" y="98530"/>
                      <a:pt x="161484" y="102962"/>
                      <a:pt x="164592" y="106070"/>
                    </a:cubicBezTo>
                    <a:cubicBezTo>
                      <a:pt x="167701" y="109179"/>
                      <a:pt x="171907" y="110947"/>
                      <a:pt x="175565" y="113386"/>
                    </a:cubicBezTo>
                    <a:cubicBezTo>
                      <a:pt x="196525" y="144824"/>
                      <a:pt x="171398" y="105050"/>
                      <a:pt x="186538" y="135331"/>
                    </a:cubicBezTo>
                    <a:cubicBezTo>
                      <a:pt x="188504" y="139263"/>
                      <a:pt x="191887" y="142372"/>
                      <a:pt x="193853" y="146304"/>
                    </a:cubicBezTo>
                    <a:cubicBezTo>
                      <a:pt x="195577" y="149753"/>
                      <a:pt x="195639" y="153907"/>
                      <a:pt x="197511" y="157277"/>
                    </a:cubicBezTo>
                    <a:cubicBezTo>
                      <a:pt x="201781" y="164962"/>
                      <a:pt x="209361" y="170882"/>
                      <a:pt x="212141" y="179222"/>
                    </a:cubicBezTo>
                    <a:lnTo>
                      <a:pt x="219456" y="201168"/>
                    </a:lnTo>
                    <a:lnTo>
                      <a:pt x="223114" y="212141"/>
                    </a:lnTo>
                    <a:cubicBezTo>
                      <a:pt x="225657" y="237571"/>
                      <a:pt x="224461" y="243455"/>
                      <a:pt x="230429" y="263347"/>
                    </a:cubicBezTo>
                    <a:cubicBezTo>
                      <a:pt x="232645" y="270733"/>
                      <a:pt x="233467" y="278877"/>
                      <a:pt x="237744" y="285293"/>
                    </a:cubicBezTo>
                    <a:cubicBezTo>
                      <a:pt x="240182" y="288951"/>
                      <a:pt x="243274" y="292249"/>
                      <a:pt x="245059" y="296266"/>
                    </a:cubicBezTo>
                    <a:cubicBezTo>
                      <a:pt x="248191" y="303312"/>
                      <a:pt x="252375" y="318211"/>
                      <a:pt x="252375" y="318211"/>
                    </a:cubicBezTo>
                    <a:cubicBezTo>
                      <a:pt x="251156" y="338937"/>
                      <a:pt x="250783" y="359731"/>
                      <a:pt x="248717" y="380390"/>
                    </a:cubicBezTo>
                    <a:cubicBezTo>
                      <a:pt x="248333" y="384226"/>
                      <a:pt x="245994" y="387623"/>
                      <a:pt x="245059" y="391363"/>
                    </a:cubicBezTo>
                    <a:cubicBezTo>
                      <a:pt x="244319" y="394322"/>
                      <a:pt x="241090" y="415605"/>
                      <a:pt x="237744" y="420624"/>
                    </a:cubicBezTo>
                    <a:cubicBezTo>
                      <a:pt x="234875" y="424928"/>
                      <a:pt x="230082" y="427623"/>
                      <a:pt x="226771" y="431597"/>
                    </a:cubicBezTo>
                    <a:cubicBezTo>
                      <a:pt x="223957" y="434974"/>
                      <a:pt x="221894" y="438912"/>
                      <a:pt x="219456" y="442570"/>
                    </a:cubicBezTo>
                    <a:cubicBezTo>
                      <a:pt x="218237" y="446227"/>
                      <a:pt x="217671" y="450172"/>
                      <a:pt x="215799" y="453542"/>
                    </a:cubicBezTo>
                    <a:cubicBezTo>
                      <a:pt x="211529" y="461228"/>
                      <a:pt x="201168" y="475488"/>
                      <a:pt x="201168" y="475488"/>
                    </a:cubicBezTo>
                  </a:path>
                </a:pathLst>
              </a:custGeom>
              <a:noFill/>
              <a:ln w="28575">
                <a:solidFill>
                  <a:srgbClr val="0432FF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94" name="Freeform 293">
                <a:extLst>
                  <a:ext uri="{FF2B5EF4-FFF2-40B4-BE49-F238E27FC236}">
                    <a16:creationId xmlns:a16="http://schemas.microsoft.com/office/drawing/2014/main" id="{C073B35B-9560-F9C4-7121-9270CC22A256}"/>
                  </a:ext>
                </a:extLst>
              </p:cNvPr>
              <p:cNvSpPr/>
              <p:nvPr/>
            </p:nvSpPr>
            <p:spPr>
              <a:xfrm>
                <a:off x="8385601" y="6223497"/>
                <a:ext cx="889482" cy="64797"/>
              </a:xfrm>
              <a:custGeom>
                <a:avLst/>
                <a:gdLst>
                  <a:gd name="connsiteX0" fmla="*/ 552298 w 552298"/>
                  <a:gd name="connsiteY0" fmla="*/ 21946 h 40234"/>
                  <a:gd name="connsiteX1" fmla="*/ 523037 w 552298"/>
                  <a:gd name="connsiteY1" fmla="*/ 18288 h 40234"/>
                  <a:gd name="connsiteX2" fmla="*/ 475488 w 552298"/>
                  <a:gd name="connsiteY2" fmla="*/ 14631 h 40234"/>
                  <a:gd name="connsiteX3" fmla="*/ 438912 w 552298"/>
                  <a:gd name="connsiteY3" fmla="*/ 3658 h 40234"/>
                  <a:gd name="connsiteX4" fmla="*/ 427939 w 552298"/>
                  <a:gd name="connsiteY4" fmla="*/ 0 h 40234"/>
                  <a:gd name="connsiteX5" fmla="*/ 351130 w 552298"/>
                  <a:gd name="connsiteY5" fmla="*/ 10973 h 40234"/>
                  <a:gd name="connsiteX6" fmla="*/ 329184 w 552298"/>
                  <a:gd name="connsiteY6" fmla="*/ 18288 h 40234"/>
                  <a:gd name="connsiteX7" fmla="*/ 318211 w 552298"/>
                  <a:gd name="connsiteY7" fmla="*/ 21946 h 40234"/>
                  <a:gd name="connsiteX8" fmla="*/ 219456 w 552298"/>
                  <a:gd name="connsiteY8" fmla="*/ 18288 h 40234"/>
                  <a:gd name="connsiteX9" fmla="*/ 201168 w 552298"/>
                  <a:gd name="connsiteY9" fmla="*/ 14631 h 40234"/>
                  <a:gd name="connsiteX10" fmla="*/ 128016 w 552298"/>
                  <a:gd name="connsiteY10" fmla="*/ 18288 h 40234"/>
                  <a:gd name="connsiteX11" fmla="*/ 109728 w 552298"/>
                  <a:gd name="connsiteY11" fmla="*/ 21946 h 40234"/>
                  <a:gd name="connsiteX12" fmla="*/ 76810 w 552298"/>
                  <a:gd name="connsiteY12" fmla="*/ 32919 h 40234"/>
                  <a:gd name="connsiteX13" fmla="*/ 65837 w 552298"/>
                  <a:gd name="connsiteY13" fmla="*/ 36576 h 40234"/>
                  <a:gd name="connsiteX14" fmla="*/ 54864 w 552298"/>
                  <a:gd name="connsiteY14" fmla="*/ 40234 h 40234"/>
                  <a:gd name="connsiteX15" fmla="*/ 29261 w 552298"/>
                  <a:gd name="connsiteY15" fmla="*/ 36576 h 40234"/>
                  <a:gd name="connsiteX16" fmla="*/ 0 w 552298"/>
                  <a:gd name="connsiteY16" fmla="*/ 32919 h 40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2298" h="40234">
                    <a:moveTo>
                      <a:pt x="552298" y="21946"/>
                    </a:moveTo>
                    <a:cubicBezTo>
                      <a:pt x="542544" y="20727"/>
                      <a:pt x="532822" y="19220"/>
                      <a:pt x="523037" y="18288"/>
                    </a:cubicBezTo>
                    <a:cubicBezTo>
                      <a:pt x="507212" y="16781"/>
                      <a:pt x="491276" y="16488"/>
                      <a:pt x="475488" y="14631"/>
                    </a:cubicBezTo>
                    <a:cubicBezTo>
                      <a:pt x="466950" y="13627"/>
                      <a:pt x="444806" y="5623"/>
                      <a:pt x="438912" y="3658"/>
                    </a:cubicBezTo>
                    <a:lnTo>
                      <a:pt x="427939" y="0"/>
                    </a:lnTo>
                    <a:cubicBezTo>
                      <a:pt x="365385" y="4171"/>
                      <a:pt x="390462" y="-2138"/>
                      <a:pt x="351130" y="10973"/>
                    </a:cubicBezTo>
                    <a:lnTo>
                      <a:pt x="329184" y="18288"/>
                    </a:lnTo>
                    <a:lnTo>
                      <a:pt x="318211" y="21946"/>
                    </a:lnTo>
                    <a:cubicBezTo>
                      <a:pt x="285293" y="20727"/>
                      <a:pt x="252333" y="20343"/>
                      <a:pt x="219456" y="18288"/>
                    </a:cubicBezTo>
                    <a:cubicBezTo>
                      <a:pt x="213251" y="17900"/>
                      <a:pt x="207385" y="14631"/>
                      <a:pt x="201168" y="14631"/>
                    </a:cubicBezTo>
                    <a:cubicBezTo>
                      <a:pt x="176754" y="14631"/>
                      <a:pt x="152400" y="17069"/>
                      <a:pt x="128016" y="18288"/>
                    </a:cubicBezTo>
                    <a:cubicBezTo>
                      <a:pt x="121920" y="19507"/>
                      <a:pt x="115726" y="20310"/>
                      <a:pt x="109728" y="21946"/>
                    </a:cubicBezTo>
                    <a:cubicBezTo>
                      <a:pt x="109707" y="21952"/>
                      <a:pt x="82306" y="31087"/>
                      <a:pt x="76810" y="32919"/>
                    </a:cubicBezTo>
                    <a:lnTo>
                      <a:pt x="65837" y="36576"/>
                    </a:lnTo>
                    <a:lnTo>
                      <a:pt x="54864" y="40234"/>
                    </a:lnTo>
                    <a:cubicBezTo>
                      <a:pt x="46330" y="39015"/>
                      <a:pt x="37765" y="37993"/>
                      <a:pt x="29261" y="36576"/>
                    </a:cubicBezTo>
                    <a:cubicBezTo>
                      <a:pt x="3015" y="32202"/>
                      <a:pt x="19762" y="32919"/>
                      <a:pt x="0" y="32919"/>
                    </a:cubicBezTo>
                  </a:path>
                </a:pathLst>
              </a:custGeom>
              <a:noFill/>
              <a:ln w="28575">
                <a:solidFill>
                  <a:srgbClr val="0432FF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95" name="Freeform 294">
                <a:extLst>
                  <a:ext uri="{FF2B5EF4-FFF2-40B4-BE49-F238E27FC236}">
                    <a16:creationId xmlns:a16="http://schemas.microsoft.com/office/drawing/2014/main" id="{8389DE5C-A7A8-8878-8073-E84BC89CFFB7}"/>
                  </a:ext>
                </a:extLst>
              </p:cNvPr>
              <p:cNvSpPr/>
              <p:nvPr/>
            </p:nvSpPr>
            <p:spPr>
              <a:xfrm>
                <a:off x="9498927" y="5864171"/>
                <a:ext cx="736325" cy="388779"/>
              </a:xfrm>
              <a:custGeom>
                <a:avLst/>
                <a:gdLst>
                  <a:gd name="connsiteX0" fmla="*/ 0 w 457200"/>
                  <a:gd name="connsiteY0" fmla="*/ 241401 h 241401"/>
                  <a:gd name="connsiteX1" fmla="*/ 25603 w 457200"/>
                  <a:gd name="connsiteY1" fmla="*/ 226771 h 241401"/>
                  <a:gd name="connsiteX2" fmla="*/ 47548 w 457200"/>
                  <a:gd name="connsiteY2" fmla="*/ 212141 h 241401"/>
                  <a:gd name="connsiteX3" fmla="*/ 58521 w 457200"/>
                  <a:gd name="connsiteY3" fmla="*/ 208483 h 241401"/>
                  <a:gd name="connsiteX4" fmla="*/ 80467 w 457200"/>
                  <a:gd name="connsiteY4" fmla="*/ 193853 h 241401"/>
                  <a:gd name="connsiteX5" fmla="*/ 91440 w 457200"/>
                  <a:gd name="connsiteY5" fmla="*/ 186537 h 241401"/>
                  <a:gd name="connsiteX6" fmla="*/ 120700 w 457200"/>
                  <a:gd name="connsiteY6" fmla="*/ 171907 h 241401"/>
                  <a:gd name="connsiteX7" fmla="*/ 131673 w 457200"/>
                  <a:gd name="connsiteY7" fmla="*/ 164592 h 241401"/>
                  <a:gd name="connsiteX8" fmla="*/ 142646 w 457200"/>
                  <a:gd name="connsiteY8" fmla="*/ 160934 h 241401"/>
                  <a:gd name="connsiteX9" fmla="*/ 201168 w 457200"/>
                  <a:gd name="connsiteY9" fmla="*/ 149961 h 241401"/>
                  <a:gd name="connsiteX10" fmla="*/ 252374 w 457200"/>
                  <a:gd name="connsiteY10" fmla="*/ 135331 h 241401"/>
                  <a:gd name="connsiteX11" fmla="*/ 263347 w 457200"/>
                  <a:gd name="connsiteY11" fmla="*/ 131673 h 241401"/>
                  <a:gd name="connsiteX12" fmla="*/ 285292 w 457200"/>
                  <a:gd name="connsiteY12" fmla="*/ 120701 h 241401"/>
                  <a:gd name="connsiteX13" fmla="*/ 303580 w 457200"/>
                  <a:gd name="connsiteY13" fmla="*/ 106070 h 241401"/>
                  <a:gd name="connsiteX14" fmla="*/ 325526 w 457200"/>
                  <a:gd name="connsiteY14" fmla="*/ 102413 h 241401"/>
                  <a:gd name="connsiteX15" fmla="*/ 343814 w 457200"/>
                  <a:gd name="connsiteY15" fmla="*/ 98755 h 241401"/>
                  <a:gd name="connsiteX16" fmla="*/ 365760 w 457200"/>
                  <a:gd name="connsiteY16" fmla="*/ 91440 h 241401"/>
                  <a:gd name="connsiteX17" fmla="*/ 376732 w 457200"/>
                  <a:gd name="connsiteY17" fmla="*/ 84125 h 241401"/>
                  <a:gd name="connsiteX18" fmla="*/ 398678 w 457200"/>
                  <a:gd name="connsiteY18" fmla="*/ 73152 h 241401"/>
                  <a:gd name="connsiteX19" fmla="*/ 424281 w 457200"/>
                  <a:gd name="connsiteY19" fmla="*/ 40233 h 241401"/>
                  <a:gd name="connsiteX20" fmla="*/ 431596 w 457200"/>
                  <a:gd name="connsiteY20" fmla="*/ 29261 h 241401"/>
                  <a:gd name="connsiteX21" fmla="*/ 438912 w 457200"/>
                  <a:gd name="connsiteY21" fmla="*/ 18288 h 241401"/>
                  <a:gd name="connsiteX22" fmla="*/ 457200 w 457200"/>
                  <a:gd name="connsiteY22" fmla="*/ 0 h 241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57200" h="241401">
                    <a:moveTo>
                      <a:pt x="0" y="241401"/>
                    </a:moveTo>
                    <a:cubicBezTo>
                      <a:pt x="8534" y="236524"/>
                      <a:pt x="17232" y="231923"/>
                      <a:pt x="25603" y="226771"/>
                    </a:cubicBezTo>
                    <a:cubicBezTo>
                      <a:pt x="33090" y="222163"/>
                      <a:pt x="39208" y="214921"/>
                      <a:pt x="47548" y="212141"/>
                    </a:cubicBezTo>
                    <a:cubicBezTo>
                      <a:pt x="51206" y="210922"/>
                      <a:pt x="55151" y="210355"/>
                      <a:pt x="58521" y="208483"/>
                    </a:cubicBezTo>
                    <a:cubicBezTo>
                      <a:pt x="66206" y="204213"/>
                      <a:pt x="73152" y="198730"/>
                      <a:pt x="80467" y="193853"/>
                    </a:cubicBezTo>
                    <a:cubicBezTo>
                      <a:pt x="84125" y="191414"/>
                      <a:pt x="87508" y="188503"/>
                      <a:pt x="91440" y="186537"/>
                    </a:cubicBezTo>
                    <a:cubicBezTo>
                      <a:pt x="101193" y="181660"/>
                      <a:pt x="111627" y="177956"/>
                      <a:pt x="120700" y="171907"/>
                    </a:cubicBezTo>
                    <a:cubicBezTo>
                      <a:pt x="124358" y="169469"/>
                      <a:pt x="127741" y="166558"/>
                      <a:pt x="131673" y="164592"/>
                    </a:cubicBezTo>
                    <a:cubicBezTo>
                      <a:pt x="135122" y="162868"/>
                      <a:pt x="138939" y="161993"/>
                      <a:pt x="142646" y="160934"/>
                    </a:cubicBezTo>
                    <a:cubicBezTo>
                      <a:pt x="181246" y="149906"/>
                      <a:pt x="124048" y="169241"/>
                      <a:pt x="201168" y="149961"/>
                    </a:cubicBezTo>
                    <a:cubicBezTo>
                      <a:pt x="237901" y="140778"/>
                      <a:pt x="220896" y="145824"/>
                      <a:pt x="252374" y="135331"/>
                    </a:cubicBezTo>
                    <a:cubicBezTo>
                      <a:pt x="256032" y="134112"/>
                      <a:pt x="260139" y="133812"/>
                      <a:pt x="263347" y="131673"/>
                    </a:cubicBezTo>
                    <a:cubicBezTo>
                      <a:pt x="277528" y="122220"/>
                      <a:pt x="270150" y="125748"/>
                      <a:pt x="285292" y="120701"/>
                    </a:cubicBezTo>
                    <a:cubicBezTo>
                      <a:pt x="290286" y="115707"/>
                      <a:pt x="296660" y="108377"/>
                      <a:pt x="303580" y="106070"/>
                    </a:cubicBezTo>
                    <a:cubicBezTo>
                      <a:pt x="310616" y="103725"/>
                      <a:pt x="318229" y="103740"/>
                      <a:pt x="325526" y="102413"/>
                    </a:cubicBezTo>
                    <a:cubicBezTo>
                      <a:pt x="331642" y="101301"/>
                      <a:pt x="337816" y="100391"/>
                      <a:pt x="343814" y="98755"/>
                    </a:cubicBezTo>
                    <a:cubicBezTo>
                      <a:pt x="351253" y="96726"/>
                      <a:pt x="365760" y="91440"/>
                      <a:pt x="365760" y="91440"/>
                    </a:cubicBezTo>
                    <a:cubicBezTo>
                      <a:pt x="369417" y="89002"/>
                      <a:pt x="372800" y="86091"/>
                      <a:pt x="376732" y="84125"/>
                    </a:cubicBezTo>
                    <a:cubicBezTo>
                      <a:pt x="393227" y="75877"/>
                      <a:pt x="382956" y="86254"/>
                      <a:pt x="398678" y="73152"/>
                    </a:cubicBezTo>
                    <a:cubicBezTo>
                      <a:pt x="411571" y="62408"/>
                      <a:pt x="414085" y="55527"/>
                      <a:pt x="424281" y="40233"/>
                    </a:cubicBezTo>
                    <a:lnTo>
                      <a:pt x="431596" y="29261"/>
                    </a:lnTo>
                    <a:cubicBezTo>
                      <a:pt x="434035" y="25603"/>
                      <a:pt x="435803" y="21397"/>
                      <a:pt x="438912" y="18288"/>
                    </a:cubicBezTo>
                    <a:lnTo>
                      <a:pt x="457200" y="0"/>
                    </a:lnTo>
                  </a:path>
                </a:pathLst>
              </a:custGeom>
              <a:noFill/>
              <a:ln w="28575">
                <a:solidFill>
                  <a:srgbClr val="0432FF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96" name="Freeform 295">
                <a:extLst>
                  <a:ext uri="{FF2B5EF4-FFF2-40B4-BE49-F238E27FC236}">
                    <a16:creationId xmlns:a16="http://schemas.microsoft.com/office/drawing/2014/main" id="{512431C9-A57F-501B-58A2-3445056FA936}"/>
                  </a:ext>
                </a:extLst>
              </p:cNvPr>
              <p:cNvSpPr/>
              <p:nvPr/>
            </p:nvSpPr>
            <p:spPr>
              <a:xfrm>
                <a:off x="9722501" y="5911296"/>
                <a:ext cx="59882" cy="141374"/>
              </a:xfrm>
              <a:custGeom>
                <a:avLst/>
                <a:gdLst>
                  <a:gd name="connsiteX0" fmla="*/ 3824 w 37182"/>
                  <a:gd name="connsiteY0" fmla="*/ 0 h 87782"/>
                  <a:gd name="connsiteX1" fmla="*/ 166 w 37182"/>
                  <a:gd name="connsiteY1" fmla="*/ 25603 h 87782"/>
                  <a:gd name="connsiteX2" fmla="*/ 7482 w 37182"/>
                  <a:gd name="connsiteY2" fmla="*/ 32918 h 87782"/>
                  <a:gd name="connsiteX3" fmla="*/ 25770 w 37182"/>
                  <a:gd name="connsiteY3" fmla="*/ 47548 h 87782"/>
                  <a:gd name="connsiteX4" fmla="*/ 33085 w 37182"/>
                  <a:gd name="connsiteY4" fmla="*/ 54864 h 87782"/>
                  <a:gd name="connsiteX5" fmla="*/ 36742 w 37182"/>
                  <a:gd name="connsiteY5" fmla="*/ 87782 h 87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82" h="87782">
                    <a:moveTo>
                      <a:pt x="3824" y="0"/>
                    </a:moveTo>
                    <a:cubicBezTo>
                      <a:pt x="2605" y="8534"/>
                      <a:pt x="-786" y="17035"/>
                      <a:pt x="166" y="25603"/>
                    </a:cubicBezTo>
                    <a:cubicBezTo>
                      <a:pt x="547" y="29030"/>
                      <a:pt x="5328" y="30225"/>
                      <a:pt x="7482" y="32918"/>
                    </a:cubicBezTo>
                    <a:cubicBezTo>
                      <a:pt x="19515" y="47959"/>
                      <a:pt x="8364" y="41747"/>
                      <a:pt x="25770" y="47548"/>
                    </a:cubicBezTo>
                    <a:cubicBezTo>
                      <a:pt x="28208" y="49987"/>
                      <a:pt x="31311" y="51907"/>
                      <a:pt x="33085" y="54864"/>
                    </a:cubicBezTo>
                    <a:cubicBezTo>
                      <a:pt x="39055" y="64815"/>
                      <a:pt x="36742" y="77087"/>
                      <a:pt x="36742" y="87782"/>
                    </a:cubicBezTo>
                  </a:path>
                </a:pathLst>
              </a:cu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97" name="Freeform 296">
                <a:extLst>
                  <a:ext uri="{FF2B5EF4-FFF2-40B4-BE49-F238E27FC236}">
                    <a16:creationId xmlns:a16="http://schemas.microsoft.com/office/drawing/2014/main" id="{CBF594A9-0F39-7FA9-7B0E-148470C6FA40}"/>
                  </a:ext>
                </a:extLst>
              </p:cNvPr>
              <p:cNvSpPr/>
              <p:nvPr/>
            </p:nvSpPr>
            <p:spPr>
              <a:xfrm>
                <a:off x="9063021" y="5711015"/>
                <a:ext cx="318093" cy="459468"/>
              </a:xfrm>
              <a:custGeom>
                <a:avLst/>
                <a:gdLst>
                  <a:gd name="connsiteX0" fmla="*/ 197511 w 197511"/>
                  <a:gd name="connsiteY0" fmla="*/ 0 h 285293"/>
                  <a:gd name="connsiteX1" fmla="*/ 175565 w 197511"/>
                  <a:gd name="connsiteY1" fmla="*/ 25603 h 285293"/>
                  <a:gd name="connsiteX2" fmla="*/ 168250 w 197511"/>
                  <a:gd name="connsiteY2" fmla="*/ 47549 h 285293"/>
                  <a:gd name="connsiteX3" fmla="*/ 153619 w 197511"/>
                  <a:gd name="connsiteY3" fmla="*/ 65837 h 285293"/>
                  <a:gd name="connsiteX4" fmla="*/ 149962 w 197511"/>
                  <a:gd name="connsiteY4" fmla="*/ 76810 h 285293"/>
                  <a:gd name="connsiteX5" fmla="*/ 135331 w 197511"/>
                  <a:gd name="connsiteY5" fmla="*/ 95098 h 285293"/>
                  <a:gd name="connsiteX6" fmla="*/ 131674 w 197511"/>
                  <a:gd name="connsiteY6" fmla="*/ 106071 h 285293"/>
                  <a:gd name="connsiteX7" fmla="*/ 102413 w 197511"/>
                  <a:gd name="connsiteY7" fmla="*/ 128016 h 285293"/>
                  <a:gd name="connsiteX8" fmla="*/ 95098 w 197511"/>
                  <a:gd name="connsiteY8" fmla="*/ 138989 h 285293"/>
                  <a:gd name="connsiteX9" fmla="*/ 84125 w 197511"/>
                  <a:gd name="connsiteY9" fmla="*/ 146304 h 285293"/>
                  <a:gd name="connsiteX10" fmla="*/ 80467 w 197511"/>
                  <a:gd name="connsiteY10" fmla="*/ 157277 h 285293"/>
                  <a:gd name="connsiteX11" fmla="*/ 62179 w 197511"/>
                  <a:gd name="connsiteY11" fmla="*/ 175565 h 285293"/>
                  <a:gd name="connsiteX12" fmla="*/ 58522 w 197511"/>
                  <a:gd name="connsiteY12" fmla="*/ 186538 h 285293"/>
                  <a:gd name="connsiteX13" fmla="*/ 43891 w 197511"/>
                  <a:gd name="connsiteY13" fmla="*/ 204826 h 285293"/>
                  <a:gd name="connsiteX14" fmla="*/ 32919 w 197511"/>
                  <a:gd name="connsiteY14" fmla="*/ 226771 h 285293"/>
                  <a:gd name="connsiteX15" fmla="*/ 25603 w 197511"/>
                  <a:gd name="connsiteY15" fmla="*/ 248717 h 285293"/>
                  <a:gd name="connsiteX16" fmla="*/ 10973 w 197511"/>
                  <a:gd name="connsiteY16" fmla="*/ 270663 h 285293"/>
                  <a:gd name="connsiteX17" fmla="*/ 0 w 197511"/>
                  <a:gd name="connsiteY17" fmla="*/ 285293 h 28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7511" h="285293">
                    <a:moveTo>
                      <a:pt x="197511" y="0"/>
                    </a:moveTo>
                    <a:cubicBezTo>
                      <a:pt x="190196" y="8534"/>
                      <a:pt x="181456" y="16030"/>
                      <a:pt x="175565" y="25603"/>
                    </a:cubicBezTo>
                    <a:cubicBezTo>
                      <a:pt x="171524" y="32170"/>
                      <a:pt x="172527" y="41133"/>
                      <a:pt x="168250" y="47549"/>
                    </a:cubicBezTo>
                    <a:cubicBezTo>
                      <a:pt x="159022" y="61391"/>
                      <a:pt x="164044" y="55414"/>
                      <a:pt x="153619" y="65837"/>
                    </a:cubicBezTo>
                    <a:cubicBezTo>
                      <a:pt x="152400" y="69495"/>
                      <a:pt x="151686" y="73362"/>
                      <a:pt x="149962" y="76810"/>
                    </a:cubicBezTo>
                    <a:cubicBezTo>
                      <a:pt x="145348" y="86040"/>
                      <a:pt x="142136" y="88294"/>
                      <a:pt x="135331" y="95098"/>
                    </a:cubicBezTo>
                    <a:cubicBezTo>
                      <a:pt x="134112" y="98756"/>
                      <a:pt x="133987" y="102987"/>
                      <a:pt x="131674" y="106071"/>
                    </a:cubicBezTo>
                    <a:cubicBezTo>
                      <a:pt x="117665" y="124751"/>
                      <a:pt x="118432" y="122677"/>
                      <a:pt x="102413" y="128016"/>
                    </a:cubicBezTo>
                    <a:cubicBezTo>
                      <a:pt x="99975" y="131674"/>
                      <a:pt x="98206" y="135881"/>
                      <a:pt x="95098" y="138989"/>
                    </a:cubicBezTo>
                    <a:cubicBezTo>
                      <a:pt x="91990" y="142097"/>
                      <a:pt x="86871" y="142871"/>
                      <a:pt x="84125" y="146304"/>
                    </a:cubicBezTo>
                    <a:cubicBezTo>
                      <a:pt x="81716" y="149315"/>
                      <a:pt x="82780" y="154193"/>
                      <a:pt x="80467" y="157277"/>
                    </a:cubicBezTo>
                    <a:cubicBezTo>
                      <a:pt x="75294" y="164174"/>
                      <a:pt x="62179" y="175565"/>
                      <a:pt x="62179" y="175565"/>
                    </a:cubicBezTo>
                    <a:cubicBezTo>
                      <a:pt x="60960" y="179223"/>
                      <a:pt x="60246" y="183090"/>
                      <a:pt x="58522" y="186538"/>
                    </a:cubicBezTo>
                    <a:cubicBezTo>
                      <a:pt x="53908" y="195768"/>
                      <a:pt x="50696" y="198022"/>
                      <a:pt x="43891" y="204826"/>
                    </a:cubicBezTo>
                    <a:cubicBezTo>
                      <a:pt x="30560" y="244826"/>
                      <a:pt x="51817" y="184252"/>
                      <a:pt x="32919" y="226771"/>
                    </a:cubicBezTo>
                    <a:cubicBezTo>
                      <a:pt x="29787" y="233817"/>
                      <a:pt x="29880" y="242301"/>
                      <a:pt x="25603" y="248717"/>
                    </a:cubicBezTo>
                    <a:lnTo>
                      <a:pt x="10973" y="270663"/>
                    </a:lnTo>
                    <a:cubicBezTo>
                      <a:pt x="2703" y="283068"/>
                      <a:pt x="6766" y="278527"/>
                      <a:pt x="0" y="285293"/>
                    </a:cubicBezTo>
                  </a:path>
                </a:pathLst>
              </a:cu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F90DB025-F08F-595F-14CF-35A25D411EB0}"/>
                  </a:ext>
                </a:extLst>
              </p:cNvPr>
              <p:cNvSpPr/>
              <p:nvPr/>
            </p:nvSpPr>
            <p:spPr>
              <a:xfrm>
                <a:off x="9010007" y="6017325"/>
                <a:ext cx="24249" cy="153157"/>
              </a:xfrm>
              <a:custGeom>
                <a:avLst/>
                <a:gdLst>
                  <a:gd name="connsiteX0" fmla="*/ 10973 w 15057"/>
                  <a:gd name="connsiteY0" fmla="*/ 0 h 95098"/>
                  <a:gd name="connsiteX1" fmla="*/ 10973 w 15057"/>
                  <a:gd name="connsiteY1" fmla="*/ 73152 h 95098"/>
                  <a:gd name="connsiteX2" fmla="*/ 7315 w 15057"/>
                  <a:gd name="connsiteY2" fmla="*/ 84125 h 95098"/>
                  <a:gd name="connsiteX3" fmla="*/ 0 w 15057"/>
                  <a:gd name="connsiteY3" fmla="*/ 95098 h 9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57" h="95098">
                    <a:moveTo>
                      <a:pt x="10973" y="0"/>
                    </a:moveTo>
                    <a:cubicBezTo>
                      <a:pt x="16097" y="35873"/>
                      <a:pt x="16731" y="27088"/>
                      <a:pt x="10973" y="73152"/>
                    </a:cubicBezTo>
                    <a:cubicBezTo>
                      <a:pt x="10495" y="76978"/>
                      <a:pt x="9039" y="80676"/>
                      <a:pt x="7315" y="84125"/>
                    </a:cubicBezTo>
                    <a:cubicBezTo>
                      <a:pt x="5349" y="88057"/>
                      <a:pt x="0" y="95098"/>
                      <a:pt x="0" y="95098"/>
                    </a:cubicBezTo>
                  </a:path>
                </a:pathLst>
              </a:cu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99" name="Freeform 298">
                <a:extLst>
                  <a:ext uri="{FF2B5EF4-FFF2-40B4-BE49-F238E27FC236}">
                    <a16:creationId xmlns:a16="http://schemas.microsoft.com/office/drawing/2014/main" id="{84948077-5820-BA2A-AC12-CE54E5908D24}"/>
                  </a:ext>
                </a:extLst>
              </p:cNvPr>
              <p:cNvSpPr/>
              <p:nvPr/>
            </p:nvSpPr>
            <p:spPr>
              <a:xfrm>
                <a:off x="9381115" y="5722796"/>
                <a:ext cx="324017" cy="353437"/>
              </a:xfrm>
              <a:custGeom>
                <a:avLst/>
                <a:gdLst>
                  <a:gd name="connsiteX0" fmla="*/ 0 w 201189"/>
                  <a:gd name="connsiteY0" fmla="*/ 0 h 219456"/>
                  <a:gd name="connsiteX1" fmla="*/ 14630 w 201189"/>
                  <a:gd name="connsiteY1" fmla="*/ 25604 h 219456"/>
                  <a:gd name="connsiteX2" fmla="*/ 25603 w 201189"/>
                  <a:gd name="connsiteY2" fmla="*/ 29261 h 219456"/>
                  <a:gd name="connsiteX3" fmla="*/ 36576 w 201189"/>
                  <a:gd name="connsiteY3" fmla="*/ 36576 h 219456"/>
                  <a:gd name="connsiteX4" fmla="*/ 51206 w 201189"/>
                  <a:gd name="connsiteY4" fmla="*/ 40234 h 219456"/>
                  <a:gd name="connsiteX5" fmla="*/ 73152 w 201189"/>
                  <a:gd name="connsiteY5" fmla="*/ 47549 h 219456"/>
                  <a:gd name="connsiteX6" fmla="*/ 91440 w 201189"/>
                  <a:gd name="connsiteY6" fmla="*/ 69495 h 219456"/>
                  <a:gd name="connsiteX7" fmla="*/ 113385 w 201189"/>
                  <a:gd name="connsiteY7" fmla="*/ 98756 h 219456"/>
                  <a:gd name="connsiteX8" fmla="*/ 146304 w 201189"/>
                  <a:gd name="connsiteY8" fmla="*/ 124359 h 219456"/>
                  <a:gd name="connsiteX9" fmla="*/ 153619 w 201189"/>
                  <a:gd name="connsiteY9" fmla="*/ 135332 h 219456"/>
                  <a:gd name="connsiteX10" fmla="*/ 160934 w 201189"/>
                  <a:gd name="connsiteY10" fmla="*/ 157277 h 219456"/>
                  <a:gd name="connsiteX11" fmla="*/ 164592 w 201189"/>
                  <a:gd name="connsiteY11" fmla="*/ 168250 h 219456"/>
                  <a:gd name="connsiteX12" fmla="*/ 168249 w 201189"/>
                  <a:gd name="connsiteY12" fmla="*/ 179223 h 219456"/>
                  <a:gd name="connsiteX13" fmla="*/ 175564 w 201189"/>
                  <a:gd name="connsiteY13" fmla="*/ 190196 h 219456"/>
                  <a:gd name="connsiteX14" fmla="*/ 182880 w 201189"/>
                  <a:gd name="connsiteY14" fmla="*/ 197511 h 219456"/>
                  <a:gd name="connsiteX15" fmla="*/ 190195 w 201189"/>
                  <a:gd name="connsiteY15" fmla="*/ 208484 h 219456"/>
                  <a:gd name="connsiteX16" fmla="*/ 201168 w 201189"/>
                  <a:gd name="connsiteY16" fmla="*/ 219456 h 21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1189" h="219456">
                    <a:moveTo>
                      <a:pt x="0" y="0"/>
                    </a:moveTo>
                    <a:cubicBezTo>
                      <a:pt x="4877" y="8535"/>
                      <a:pt x="8157" y="18206"/>
                      <a:pt x="14630" y="25604"/>
                    </a:cubicBezTo>
                    <a:cubicBezTo>
                      <a:pt x="17169" y="28506"/>
                      <a:pt x="22155" y="27537"/>
                      <a:pt x="25603" y="29261"/>
                    </a:cubicBezTo>
                    <a:cubicBezTo>
                      <a:pt x="29535" y="31227"/>
                      <a:pt x="32536" y="34844"/>
                      <a:pt x="36576" y="36576"/>
                    </a:cubicBezTo>
                    <a:cubicBezTo>
                      <a:pt x="41196" y="38556"/>
                      <a:pt x="46391" y="38790"/>
                      <a:pt x="51206" y="40234"/>
                    </a:cubicBezTo>
                    <a:cubicBezTo>
                      <a:pt x="58592" y="42450"/>
                      <a:pt x="73152" y="47549"/>
                      <a:pt x="73152" y="47549"/>
                    </a:cubicBezTo>
                    <a:cubicBezTo>
                      <a:pt x="99286" y="86752"/>
                      <a:pt x="58590" y="27260"/>
                      <a:pt x="91440" y="69495"/>
                    </a:cubicBezTo>
                    <a:cubicBezTo>
                      <a:pt x="98494" y="78564"/>
                      <a:pt x="103576" y="91399"/>
                      <a:pt x="113385" y="98756"/>
                    </a:cubicBezTo>
                    <a:cubicBezTo>
                      <a:pt x="131512" y="112351"/>
                      <a:pt x="133893" y="109466"/>
                      <a:pt x="146304" y="124359"/>
                    </a:cubicBezTo>
                    <a:cubicBezTo>
                      <a:pt x="149118" y="127736"/>
                      <a:pt x="151181" y="131674"/>
                      <a:pt x="153619" y="135332"/>
                    </a:cubicBezTo>
                    <a:lnTo>
                      <a:pt x="160934" y="157277"/>
                    </a:lnTo>
                    <a:lnTo>
                      <a:pt x="164592" y="168250"/>
                    </a:lnTo>
                    <a:cubicBezTo>
                      <a:pt x="165811" y="171908"/>
                      <a:pt x="166110" y="176015"/>
                      <a:pt x="168249" y="179223"/>
                    </a:cubicBezTo>
                    <a:cubicBezTo>
                      <a:pt x="170687" y="182881"/>
                      <a:pt x="172818" y="186763"/>
                      <a:pt x="175564" y="190196"/>
                    </a:cubicBezTo>
                    <a:cubicBezTo>
                      <a:pt x="177718" y="192889"/>
                      <a:pt x="180726" y="194818"/>
                      <a:pt x="182880" y="197511"/>
                    </a:cubicBezTo>
                    <a:cubicBezTo>
                      <a:pt x="185626" y="200944"/>
                      <a:pt x="187087" y="205376"/>
                      <a:pt x="190195" y="208484"/>
                    </a:cubicBezTo>
                    <a:cubicBezTo>
                      <a:pt x="202182" y="220471"/>
                      <a:pt x="201168" y="210295"/>
                      <a:pt x="201168" y="219456"/>
                    </a:cubicBezTo>
                  </a:path>
                </a:pathLst>
              </a:cu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1CEABEEE-D798-658D-FE5E-53316B16B518}"/>
                  </a:ext>
                </a:extLst>
              </p:cNvPr>
              <p:cNvSpPr/>
              <p:nvPr/>
            </p:nvSpPr>
            <p:spPr>
              <a:xfrm>
                <a:off x="8458250" y="6784025"/>
                <a:ext cx="147435" cy="16432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430A1580-C71A-B7B1-81B4-B2914D982E9A}"/>
                  </a:ext>
                </a:extLst>
              </p:cNvPr>
              <p:cNvSpPr/>
              <p:nvPr/>
            </p:nvSpPr>
            <p:spPr>
              <a:xfrm>
                <a:off x="10043512" y="6394693"/>
                <a:ext cx="147435" cy="16432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063C0E85-0F3F-F5F5-488B-D6001D8047F2}"/>
                  </a:ext>
                </a:extLst>
              </p:cNvPr>
              <p:cNvSpPr/>
              <p:nvPr/>
            </p:nvSpPr>
            <p:spPr>
              <a:xfrm>
                <a:off x="8561730" y="5888512"/>
                <a:ext cx="147435" cy="16432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5594F44C-A04C-91B5-8641-79ACC2CEFAA7}"/>
                  </a:ext>
                </a:extLst>
              </p:cNvPr>
              <p:cNvSpPr/>
              <p:nvPr/>
            </p:nvSpPr>
            <p:spPr>
              <a:xfrm>
                <a:off x="8544648" y="6500127"/>
                <a:ext cx="147435" cy="16432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93B26376-A732-14B3-B67E-D4707BF01559}"/>
                  </a:ext>
                </a:extLst>
              </p:cNvPr>
              <p:cNvSpPr/>
              <p:nvPr/>
            </p:nvSpPr>
            <p:spPr>
              <a:xfrm>
                <a:off x="8915586" y="5499694"/>
                <a:ext cx="147435" cy="16432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45163F5E-90E5-3664-1C18-1A24E5A48D0A}"/>
                  </a:ext>
                </a:extLst>
              </p:cNvPr>
              <p:cNvSpPr/>
              <p:nvPr/>
            </p:nvSpPr>
            <p:spPr>
              <a:xfrm>
                <a:off x="8736690" y="5673914"/>
                <a:ext cx="147435" cy="16432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A6BD53FB-A5A8-9D99-67BE-E293A5DA847B}"/>
                  </a:ext>
                </a:extLst>
              </p:cNvPr>
              <p:cNvSpPr/>
              <p:nvPr/>
            </p:nvSpPr>
            <p:spPr>
              <a:xfrm>
                <a:off x="10136639" y="6805645"/>
                <a:ext cx="147435" cy="16432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01B000F1-2568-E47A-C88E-3C43BB24C191}"/>
                  </a:ext>
                </a:extLst>
              </p:cNvPr>
              <p:cNvSpPr/>
              <p:nvPr/>
            </p:nvSpPr>
            <p:spPr>
              <a:xfrm>
                <a:off x="8757970" y="6310941"/>
                <a:ext cx="147435" cy="16432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4EC14962-78D5-A49C-6C5C-7F110A7831F7}"/>
                </a:ext>
              </a:extLst>
            </p:cNvPr>
            <p:cNvGrpSpPr/>
            <p:nvPr/>
          </p:nvGrpSpPr>
          <p:grpSpPr>
            <a:xfrm>
              <a:off x="8699794" y="5144391"/>
              <a:ext cx="2347070" cy="1435586"/>
              <a:chOff x="8752689" y="5159541"/>
              <a:chExt cx="2133700" cy="1305078"/>
            </a:xfrm>
          </p:grpSpPr>
          <p:pic>
            <p:nvPicPr>
              <p:cNvPr id="270" name="Picture 269">
                <a:extLst>
                  <a:ext uri="{FF2B5EF4-FFF2-40B4-BE49-F238E27FC236}">
                    <a16:creationId xmlns:a16="http://schemas.microsoft.com/office/drawing/2014/main" id="{8E1AA82E-A5A6-84C1-0208-4200FA5CE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8273" t="10251" r="12389" b="11032"/>
              <a:stretch/>
            </p:blipFill>
            <p:spPr>
              <a:xfrm flipH="1">
                <a:off x="8752689" y="5159541"/>
                <a:ext cx="2133700" cy="1305078"/>
              </a:xfrm>
              <a:prstGeom prst="rect">
                <a:avLst/>
              </a:prstGeom>
            </p:spPr>
          </p:pic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2949CB18-6D73-A647-055C-278AAEBB2946}"/>
                  </a:ext>
                </a:extLst>
              </p:cNvPr>
              <p:cNvSpPr/>
              <p:nvPr/>
            </p:nvSpPr>
            <p:spPr>
              <a:xfrm>
                <a:off x="8786023" y="5373969"/>
                <a:ext cx="307571" cy="105519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7861739D-E88A-3800-3CB3-7A6D6507390E}"/>
                  </a:ext>
                </a:extLst>
              </p:cNvPr>
              <p:cNvSpPr/>
              <p:nvPr/>
            </p:nvSpPr>
            <p:spPr>
              <a:xfrm>
                <a:off x="9139352" y="5255072"/>
                <a:ext cx="307571" cy="117409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1484F34B-8489-F611-0E49-F0CCAF8A7BCE}"/>
                  </a:ext>
                </a:extLst>
              </p:cNvPr>
              <p:cNvSpPr/>
              <p:nvPr/>
            </p:nvSpPr>
            <p:spPr>
              <a:xfrm>
                <a:off x="9491336" y="5381447"/>
                <a:ext cx="307571" cy="105145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FD8A017C-C337-19F0-E5ED-253EBB04884E}"/>
                  </a:ext>
                </a:extLst>
              </p:cNvPr>
              <p:cNvSpPr/>
              <p:nvPr/>
            </p:nvSpPr>
            <p:spPr>
              <a:xfrm>
                <a:off x="9839576" y="5255066"/>
                <a:ext cx="307571" cy="117409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63A6E1ED-E061-DF50-5E6B-05BE8E421303}"/>
                  </a:ext>
                </a:extLst>
              </p:cNvPr>
              <p:cNvSpPr/>
              <p:nvPr/>
            </p:nvSpPr>
            <p:spPr>
              <a:xfrm>
                <a:off x="10195305" y="5255066"/>
                <a:ext cx="307571" cy="117783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43FEB2F1-884E-9231-05C3-69691143288B}"/>
                  </a:ext>
                </a:extLst>
              </p:cNvPr>
              <p:cNvSpPr/>
              <p:nvPr/>
            </p:nvSpPr>
            <p:spPr>
              <a:xfrm>
                <a:off x="10543545" y="5373969"/>
                <a:ext cx="307571" cy="106267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64" name="Rectangle 263">
            <a:extLst>
              <a:ext uri="{FF2B5EF4-FFF2-40B4-BE49-F238E27FC236}">
                <a16:creationId xmlns:a16="http://schemas.microsoft.com/office/drawing/2014/main" id="{7E737F88-E49D-5B90-2628-2B0ABD148CA0}"/>
              </a:ext>
            </a:extLst>
          </p:cNvPr>
          <p:cNvSpPr/>
          <p:nvPr/>
        </p:nvSpPr>
        <p:spPr>
          <a:xfrm>
            <a:off x="6154036" y="5276733"/>
            <a:ext cx="196009" cy="19119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94FEDA38-7D0B-0FEA-600A-605D163D07F7}"/>
              </a:ext>
            </a:extLst>
          </p:cNvPr>
          <p:cNvSpPr txBox="1"/>
          <p:nvPr/>
        </p:nvSpPr>
        <p:spPr>
          <a:xfrm>
            <a:off x="125169" y="6293224"/>
            <a:ext cx="1703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latin typeface="Helvetica" pitchFamily="2" charset="0"/>
              </a:rPr>
              <a:t>Figure 1</a:t>
            </a:r>
          </a:p>
          <a:p>
            <a:r>
              <a:rPr lang="en-US" sz="1200">
                <a:latin typeface="Helvetica" pitchFamily="2" charset="0"/>
              </a:rPr>
              <a:t>Bosko EJV, Lyu J et al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D57AF9D0-20FD-5F95-870B-B420C86D8CD8}"/>
              </a:ext>
            </a:extLst>
          </p:cNvPr>
          <p:cNvSpPr txBox="1"/>
          <p:nvPr/>
        </p:nvSpPr>
        <p:spPr>
          <a:xfrm>
            <a:off x="1916955" y="6296887"/>
            <a:ext cx="10224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latin typeface="Helvetica" pitchFamily="2" charset="0"/>
              </a:rPr>
              <a:t>Edward</a:t>
            </a:r>
            <a:r>
              <a:rPr lang="en-US" sz="1600">
                <a:latin typeface="Helvetica" pitchFamily="2" charset="0"/>
              </a:rPr>
              <a:t>: please make Grade 3 (</a:t>
            </a:r>
            <a:r>
              <a:rPr lang="en-US" sz="1600" b="1">
                <a:solidFill>
                  <a:srgbClr val="941651"/>
                </a:solidFill>
                <a:latin typeface="Helvetica" pitchFamily="2" charset="0"/>
              </a:rPr>
              <a:t>maroon</a:t>
            </a:r>
            <a:r>
              <a:rPr lang="en-US" sz="1600">
                <a:latin typeface="Helvetica" pitchFamily="2" charset="0"/>
              </a:rPr>
              <a:t>), Grade 2 (</a:t>
            </a:r>
            <a:r>
              <a:rPr lang="en-US" sz="1600" b="1">
                <a:solidFill>
                  <a:srgbClr val="FF2F92"/>
                </a:solidFill>
                <a:latin typeface="Helvetica" pitchFamily="2" charset="0"/>
              </a:rPr>
              <a:t>strawberry</a:t>
            </a:r>
            <a:r>
              <a:rPr lang="en-US" sz="1600">
                <a:latin typeface="Helvetica" pitchFamily="2" charset="0"/>
              </a:rPr>
              <a:t>), Grade 1 (</a:t>
            </a:r>
            <a:r>
              <a:rPr lang="en-US" sz="1600" b="1">
                <a:solidFill>
                  <a:srgbClr val="FF8AD8"/>
                </a:solidFill>
                <a:latin typeface="Helvetica" pitchFamily="2" charset="0"/>
              </a:rPr>
              <a:t>very</a:t>
            </a:r>
            <a:r>
              <a:rPr lang="en-US" sz="1600">
                <a:latin typeface="Helvetica" pitchFamily="2" charset="0"/>
              </a:rPr>
              <a:t> </a:t>
            </a:r>
            <a:r>
              <a:rPr lang="en-US" sz="1600" b="1">
                <a:solidFill>
                  <a:srgbClr val="FF8AD8"/>
                </a:solidFill>
                <a:latin typeface="Helvetica" pitchFamily="2" charset="0"/>
              </a:rPr>
              <a:t>light</a:t>
            </a:r>
            <a:r>
              <a:rPr lang="en-US" sz="1600" b="1">
                <a:latin typeface="Helvetica" pitchFamily="2" charset="0"/>
              </a:rPr>
              <a:t> </a:t>
            </a:r>
            <a:r>
              <a:rPr lang="en-US" sz="1600" b="1">
                <a:solidFill>
                  <a:srgbClr val="FF8AD8"/>
                </a:solidFill>
                <a:latin typeface="Helvetica" pitchFamily="2" charset="0"/>
              </a:rPr>
              <a:t>pink</a:t>
            </a:r>
            <a:r>
              <a:rPr lang="en-US" sz="1600">
                <a:latin typeface="Helvetica" pitchFamily="2" charset="0"/>
              </a:rPr>
              <a:t>), &amp; Grade 0 (white)</a:t>
            </a:r>
          </a:p>
        </p:txBody>
      </p:sp>
    </p:spTree>
    <p:extLst>
      <p:ext uri="{BB962C8B-B14F-4D97-AF65-F5344CB8AC3E}">
        <p14:creationId xmlns:p14="http://schemas.microsoft.com/office/powerpoint/2010/main" val="1448777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9D2F52-AD54-909B-BB96-A87BEE85A41C}"/>
              </a:ext>
            </a:extLst>
          </p:cNvPr>
          <p:cNvSpPr txBox="1"/>
          <p:nvPr/>
        </p:nvSpPr>
        <p:spPr>
          <a:xfrm>
            <a:off x="5185538" y="244270"/>
            <a:ext cx="1847507" cy="608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Helvetica" pitchFamily="2" charset="0"/>
              </a:rPr>
              <a:t>Table 2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46DC24B-AB8B-69E1-19AE-0378A498FFB5}"/>
              </a:ext>
            </a:extLst>
          </p:cNvPr>
          <p:cNvGrpSpPr/>
          <p:nvPr/>
        </p:nvGrpSpPr>
        <p:grpSpPr>
          <a:xfrm>
            <a:off x="8623023" y="3460213"/>
            <a:ext cx="3440785" cy="3181239"/>
            <a:chOff x="8623023" y="3460213"/>
            <a:chExt cx="3440785" cy="3181239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A408F8E8-B55F-9BEA-8B12-E0869D4468D2}"/>
                </a:ext>
              </a:extLst>
            </p:cNvPr>
            <p:cNvGrpSpPr/>
            <p:nvPr/>
          </p:nvGrpSpPr>
          <p:grpSpPr>
            <a:xfrm>
              <a:off x="9087564" y="4257090"/>
              <a:ext cx="2511703" cy="2384362"/>
              <a:chOff x="2255979" y="3351464"/>
              <a:chExt cx="2283366" cy="2167602"/>
            </a:xfrm>
          </p:grpSpPr>
          <p:sp>
            <p:nvSpPr>
              <p:cNvPr id="56" name="Freeform 207">
                <a:extLst>
                  <a:ext uri="{FF2B5EF4-FFF2-40B4-BE49-F238E27FC236}">
                    <a16:creationId xmlns:a16="http://schemas.microsoft.com/office/drawing/2014/main" id="{45663DD8-B78D-F966-7289-F331CD52C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9798" y="3374581"/>
                <a:ext cx="443342" cy="751243"/>
              </a:xfrm>
              <a:custGeom>
                <a:avLst/>
                <a:gdLst>
                  <a:gd name="T0" fmla="*/ 328 w 328"/>
                  <a:gd name="T1" fmla="*/ 0 h 536"/>
                  <a:gd name="T2" fmla="*/ 320 w 328"/>
                  <a:gd name="T3" fmla="*/ 88 h 536"/>
                  <a:gd name="T4" fmla="*/ 312 w 328"/>
                  <a:gd name="T5" fmla="*/ 184 h 536"/>
                  <a:gd name="T6" fmla="*/ 296 w 328"/>
                  <a:gd name="T7" fmla="*/ 288 h 536"/>
                  <a:gd name="T8" fmla="*/ 264 w 328"/>
                  <a:gd name="T9" fmla="*/ 384 h 536"/>
                  <a:gd name="T10" fmla="*/ 224 w 328"/>
                  <a:gd name="T11" fmla="*/ 464 h 536"/>
                  <a:gd name="T12" fmla="*/ 168 w 328"/>
                  <a:gd name="T13" fmla="*/ 520 h 536"/>
                  <a:gd name="T14" fmla="*/ 136 w 328"/>
                  <a:gd name="T15" fmla="*/ 536 h 536"/>
                  <a:gd name="T16" fmla="*/ 96 w 328"/>
                  <a:gd name="T17" fmla="*/ 536 h 536"/>
                  <a:gd name="T18" fmla="*/ 48 w 328"/>
                  <a:gd name="T19" fmla="*/ 528 h 536"/>
                  <a:gd name="T20" fmla="*/ 0 w 328"/>
                  <a:gd name="T21" fmla="*/ 512 h 536"/>
                  <a:gd name="T22" fmla="*/ 328 w 328"/>
                  <a:gd name="T23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8" h="536">
                    <a:moveTo>
                      <a:pt x="328" y="0"/>
                    </a:moveTo>
                    <a:lnTo>
                      <a:pt x="320" y="88"/>
                    </a:lnTo>
                    <a:lnTo>
                      <a:pt x="312" y="184"/>
                    </a:lnTo>
                    <a:lnTo>
                      <a:pt x="296" y="288"/>
                    </a:lnTo>
                    <a:lnTo>
                      <a:pt x="264" y="384"/>
                    </a:lnTo>
                    <a:lnTo>
                      <a:pt x="224" y="464"/>
                    </a:lnTo>
                    <a:lnTo>
                      <a:pt x="168" y="520"/>
                    </a:lnTo>
                    <a:lnTo>
                      <a:pt x="136" y="536"/>
                    </a:lnTo>
                    <a:lnTo>
                      <a:pt x="96" y="536"/>
                    </a:lnTo>
                    <a:lnTo>
                      <a:pt x="48" y="528"/>
                    </a:lnTo>
                    <a:lnTo>
                      <a:pt x="0" y="512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57" name="Freeform 208">
                <a:extLst>
                  <a:ext uri="{FF2B5EF4-FFF2-40B4-BE49-F238E27FC236}">
                    <a16:creationId xmlns:a16="http://schemas.microsoft.com/office/drawing/2014/main" id="{E6BDA6F9-6E7D-2458-0D23-AFCC838EF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9628" y="3351464"/>
                <a:ext cx="547657" cy="730438"/>
              </a:xfrm>
              <a:custGeom>
                <a:avLst/>
                <a:gdLst>
                  <a:gd name="T0" fmla="*/ 0 w 408"/>
                  <a:gd name="T1" fmla="*/ 0 h 520"/>
                  <a:gd name="T2" fmla="*/ 24 w 408"/>
                  <a:gd name="T3" fmla="*/ 104 h 520"/>
                  <a:gd name="T4" fmla="*/ 40 w 408"/>
                  <a:gd name="T5" fmla="*/ 208 h 520"/>
                  <a:gd name="T6" fmla="*/ 56 w 408"/>
                  <a:gd name="T7" fmla="*/ 296 h 520"/>
                  <a:gd name="T8" fmla="*/ 80 w 408"/>
                  <a:gd name="T9" fmla="*/ 376 h 520"/>
                  <a:gd name="T10" fmla="*/ 120 w 408"/>
                  <a:gd name="T11" fmla="*/ 440 h 520"/>
                  <a:gd name="T12" fmla="*/ 184 w 408"/>
                  <a:gd name="T13" fmla="*/ 480 h 520"/>
                  <a:gd name="T14" fmla="*/ 232 w 408"/>
                  <a:gd name="T15" fmla="*/ 504 h 520"/>
                  <a:gd name="T16" fmla="*/ 280 w 408"/>
                  <a:gd name="T17" fmla="*/ 512 h 520"/>
                  <a:gd name="T18" fmla="*/ 336 w 408"/>
                  <a:gd name="T19" fmla="*/ 520 h 520"/>
                  <a:gd name="T20" fmla="*/ 408 w 408"/>
                  <a:gd name="T21" fmla="*/ 520 h 520"/>
                  <a:gd name="T22" fmla="*/ 0 w 408"/>
                  <a:gd name="T23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8" h="520">
                    <a:moveTo>
                      <a:pt x="0" y="0"/>
                    </a:moveTo>
                    <a:lnTo>
                      <a:pt x="24" y="104"/>
                    </a:lnTo>
                    <a:lnTo>
                      <a:pt x="40" y="208"/>
                    </a:lnTo>
                    <a:lnTo>
                      <a:pt x="56" y="296"/>
                    </a:lnTo>
                    <a:lnTo>
                      <a:pt x="80" y="376"/>
                    </a:lnTo>
                    <a:lnTo>
                      <a:pt x="120" y="440"/>
                    </a:lnTo>
                    <a:lnTo>
                      <a:pt x="184" y="480"/>
                    </a:lnTo>
                    <a:lnTo>
                      <a:pt x="232" y="504"/>
                    </a:lnTo>
                    <a:lnTo>
                      <a:pt x="280" y="512"/>
                    </a:lnTo>
                    <a:lnTo>
                      <a:pt x="336" y="520"/>
                    </a:lnTo>
                    <a:lnTo>
                      <a:pt x="408" y="5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58" name="Freeform 209">
                <a:extLst>
                  <a:ext uri="{FF2B5EF4-FFF2-40B4-BE49-F238E27FC236}">
                    <a16:creationId xmlns:a16="http://schemas.microsoft.com/office/drawing/2014/main" id="{061E2FE7-7112-176F-B3B8-EB217F11F1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9798" y="3374581"/>
                <a:ext cx="443342" cy="751243"/>
              </a:xfrm>
              <a:custGeom>
                <a:avLst/>
                <a:gdLst>
                  <a:gd name="T0" fmla="*/ 328 w 328"/>
                  <a:gd name="T1" fmla="*/ 0 h 536"/>
                  <a:gd name="T2" fmla="*/ 320 w 328"/>
                  <a:gd name="T3" fmla="*/ 88 h 536"/>
                  <a:gd name="T4" fmla="*/ 320 w 328"/>
                  <a:gd name="T5" fmla="*/ 88 h 536"/>
                  <a:gd name="T6" fmla="*/ 312 w 328"/>
                  <a:gd name="T7" fmla="*/ 184 h 536"/>
                  <a:gd name="T8" fmla="*/ 312 w 328"/>
                  <a:gd name="T9" fmla="*/ 184 h 536"/>
                  <a:gd name="T10" fmla="*/ 296 w 328"/>
                  <a:gd name="T11" fmla="*/ 288 h 536"/>
                  <a:gd name="T12" fmla="*/ 296 w 328"/>
                  <a:gd name="T13" fmla="*/ 288 h 536"/>
                  <a:gd name="T14" fmla="*/ 264 w 328"/>
                  <a:gd name="T15" fmla="*/ 384 h 536"/>
                  <a:gd name="T16" fmla="*/ 264 w 328"/>
                  <a:gd name="T17" fmla="*/ 384 h 536"/>
                  <a:gd name="T18" fmla="*/ 224 w 328"/>
                  <a:gd name="T19" fmla="*/ 464 h 536"/>
                  <a:gd name="T20" fmla="*/ 224 w 328"/>
                  <a:gd name="T21" fmla="*/ 464 h 536"/>
                  <a:gd name="T22" fmla="*/ 168 w 328"/>
                  <a:gd name="T23" fmla="*/ 520 h 536"/>
                  <a:gd name="T24" fmla="*/ 168 w 328"/>
                  <a:gd name="T25" fmla="*/ 520 h 536"/>
                  <a:gd name="T26" fmla="*/ 136 w 328"/>
                  <a:gd name="T27" fmla="*/ 536 h 536"/>
                  <a:gd name="T28" fmla="*/ 136 w 328"/>
                  <a:gd name="T29" fmla="*/ 536 h 536"/>
                  <a:gd name="T30" fmla="*/ 96 w 328"/>
                  <a:gd name="T31" fmla="*/ 536 h 536"/>
                  <a:gd name="T32" fmla="*/ 96 w 328"/>
                  <a:gd name="T33" fmla="*/ 536 h 536"/>
                  <a:gd name="T34" fmla="*/ 48 w 328"/>
                  <a:gd name="T35" fmla="*/ 528 h 536"/>
                  <a:gd name="T36" fmla="*/ 48 w 328"/>
                  <a:gd name="T37" fmla="*/ 528 h 536"/>
                  <a:gd name="T38" fmla="*/ 0 w 328"/>
                  <a:gd name="T39" fmla="*/ 512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8" h="536">
                    <a:moveTo>
                      <a:pt x="328" y="0"/>
                    </a:moveTo>
                    <a:lnTo>
                      <a:pt x="320" y="88"/>
                    </a:lnTo>
                    <a:lnTo>
                      <a:pt x="320" y="88"/>
                    </a:lnTo>
                    <a:lnTo>
                      <a:pt x="312" y="184"/>
                    </a:lnTo>
                    <a:lnTo>
                      <a:pt x="312" y="184"/>
                    </a:lnTo>
                    <a:lnTo>
                      <a:pt x="296" y="288"/>
                    </a:lnTo>
                    <a:lnTo>
                      <a:pt x="296" y="288"/>
                    </a:lnTo>
                    <a:lnTo>
                      <a:pt x="264" y="384"/>
                    </a:lnTo>
                    <a:lnTo>
                      <a:pt x="264" y="384"/>
                    </a:lnTo>
                    <a:lnTo>
                      <a:pt x="224" y="464"/>
                    </a:lnTo>
                    <a:lnTo>
                      <a:pt x="224" y="464"/>
                    </a:lnTo>
                    <a:lnTo>
                      <a:pt x="168" y="520"/>
                    </a:lnTo>
                    <a:lnTo>
                      <a:pt x="168" y="520"/>
                    </a:lnTo>
                    <a:lnTo>
                      <a:pt x="136" y="536"/>
                    </a:lnTo>
                    <a:lnTo>
                      <a:pt x="136" y="536"/>
                    </a:lnTo>
                    <a:lnTo>
                      <a:pt x="96" y="536"/>
                    </a:lnTo>
                    <a:lnTo>
                      <a:pt x="96" y="536"/>
                    </a:lnTo>
                    <a:lnTo>
                      <a:pt x="48" y="528"/>
                    </a:lnTo>
                    <a:lnTo>
                      <a:pt x="48" y="528"/>
                    </a:lnTo>
                    <a:lnTo>
                      <a:pt x="0" y="512"/>
                    </a:lnTo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59" name="Freeform 211">
                <a:extLst>
                  <a:ext uri="{FF2B5EF4-FFF2-40B4-BE49-F238E27FC236}">
                    <a16:creationId xmlns:a16="http://schemas.microsoft.com/office/drawing/2014/main" id="{7A4FBF03-AE65-2A55-F5E5-54B21C197B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7151" y="3890048"/>
                <a:ext cx="399875" cy="809030"/>
              </a:xfrm>
              <a:custGeom>
                <a:avLst/>
                <a:gdLst>
                  <a:gd name="T0" fmla="*/ 296 w 296"/>
                  <a:gd name="T1" fmla="*/ 0 h 576"/>
                  <a:gd name="T2" fmla="*/ 240 w 296"/>
                  <a:gd name="T3" fmla="*/ 80 h 576"/>
                  <a:gd name="T4" fmla="*/ 176 w 296"/>
                  <a:gd name="T5" fmla="*/ 144 h 576"/>
                  <a:gd name="T6" fmla="*/ 112 w 296"/>
                  <a:gd name="T7" fmla="*/ 208 h 576"/>
                  <a:gd name="T8" fmla="*/ 64 w 296"/>
                  <a:gd name="T9" fmla="*/ 288 h 576"/>
                  <a:gd name="T10" fmla="*/ 64 w 296"/>
                  <a:gd name="T11" fmla="*/ 288 h 576"/>
                  <a:gd name="T12" fmla="*/ 32 w 296"/>
                  <a:gd name="T13" fmla="*/ 408 h 576"/>
                  <a:gd name="T14" fmla="*/ 8 w 296"/>
                  <a:gd name="T15" fmla="*/ 536 h 576"/>
                  <a:gd name="T16" fmla="*/ 8 w 296"/>
                  <a:gd name="T17" fmla="*/ 536 h 576"/>
                  <a:gd name="T18" fmla="*/ 8 w 296"/>
                  <a:gd name="T19" fmla="*/ 544 h 576"/>
                  <a:gd name="T20" fmla="*/ 8 w 296"/>
                  <a:gd name="T21" fmla="*/ 560 h 576"/>
                  <a:gd name="T22" fmla="*/ 8 w 296"/>
                  <a:gd name="T23" fmla="*/ 576 h 576"/>
                  <a:gd name="T24" fmla="*/ 0 w 296"/>
                  <a:gd name="T25" fmla="*/ 576 h 576"/>
                  <a:gd name="T26" fmla="*/ 296 w 296"/>
                  <a:gd name="T27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6" h="576">
                    <a:moveTo>
                      <a:pt x="296" y="0"/>
                    </a:moveTo>
                    <a:lnTo>
                      <a:pt x="240" y="80"/>
                    </a:lnTo>
                    <a:lnTo>
                      <a:pt x="176" y="144"/>
                    </a:lnTo>
                    <a:lnTo>
                      <a:pt x="112" y="208"/>
                    </a:lnTo>
                    <a:lnTo>
                      <a:pt x="64" y="288"/>
                    </a:lnTo>
                    <a:lnTo>
                      <a:pt x="64" y="288"/>
                    </a:lnTo>
                    <a:lnTo>
                      <a:pt x="32" y="408"/>
                    </a:lnTo>
                    <a:lnTo>
                      <a:pt x="8" y="536"/>
                    </a:lnTo>
                    <a:lnTo>
                      <a:pt x="8" y="536"/>
                    </a:lnTo>
                    <a:lnTo>
                      <a:pt x="8" y="544"/>
                    </a:lnTo>
                    <a:lnTo>
                      <a:pt x="8" y="560"/>
                    </a:lnTo>
                    <a:lnTo>
                      <a:pt x="8" y="576"/>
                    </a:lnTo>
                    <a:lnTo>
                      <a:pt x="0" y="576"/>
                    </a:lnTo>
                    <a:lnTo>
                      <a:pt x="29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60" name="Freeform 212">
                <a:extLst>
                  <a:ext uri="{FF2B5EF4-FFF2-40B4-BE49-F238E27FC236}">
                    <a16:creationId xmlns:a16="http://schemas.microsoft.com/office/drawing/2014/main" id="{B977933B-F329-D600-F8A3-5AF646082B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7026" y="3890048"/>
                <a:ext cx="365103" cy="730438"/>
              </a:xfrm>
              <a:custGeom>
                <a:avLst/>
                <a:gdLst>
                  <a:gd name="T0" fmla="*/ 0 w 272"/>
                  <a:gd name="T1" fmla="*/ 0 h 520"/>
                  <a:gd name="T2" fmla="*/ 16 w 272"/>
                  <a:gd name="T3" fmla="*/ 32 h 520"/>
                  <a:gd name="T4" fmla="*/ 40 w 272"/>
                  <a:gd name="T5" fmla="*/ 72 h 520"/>
                  <a:gd name="T6" fmla="*/ 56 w 272"/>
                  <a:gd name="T7" fmla="*/ 112 h 520"/>
                  <a:gd name="T8" fmla="*/ 80 w 272"/>
                  <a:gd name="T9" fmla="*/ 144 h 520"/>
                  <a:gd name="T10" fmla="*/ 80 w 272"/>
                  <a:gd name="T11" fmla="*/ 144 h 520"/>
                  <a:gd name="T12" fmla="*/ 112 w 272"/>
                  <a:gd name="T13" fmla="*/ 160 h 520"/>
                  <a:gd name="T14" fmla="*/ 144 w 272"/>
                  <a:gd name="T15" fmla="*/ 168 h 520"/>
                  <a:gd name="T16" fmla="*/ 176 w 272"/>
                  <a:gd name="T17" fmla="*/ 176 h 520"/>
                  <a:gd name="T18" fmla="*/ 200 w 272"/>
                  <a:gd name="T19" fmla="*/ 192 h 520"/>
                  <a:gd name="T20" fmla="*/ 200 w 272"/>
                  <a:gd name="T21" fmla="*/ 192 h 520"/>
                  <a:gd name="T22" fmla="*/ 216 w 272"/>
                  <a:gd name="T23" fmla="*/ 232 h 520"/>
                  <a:gd name="T24" fmla="*/ 216 w 272"/>
                  <a:gd name="T25" fmla="*/ 288 h 520"/>
                  <a:gd name="T26" fmla="*/ 216 w 272"/>
                  <a:gd name="T27" fmla="*/ 344 h 520"/>
                  <a:gd name="T28" fmla="*/ 216 w 272"/>
                  <a:gd name="T29" fmla="*/ 392 h 520"/>
                  <a:gd name="T30" fmla="*/ 216 w 272"/>
                  <a:gd name="T31" fmla="*/ 392 h 520"/>
                  <a:gd name="T32" fmla="*/ 224 w 272"/>
                  <a:gd name="T33" fmla="*/ 424 h 520"/>
                  <a:gd name="T34" fmla="*/ 240 w 272"/>
                  <a:gd name="T35" fmla="*/ 456 h 520"/>
                  <a:gd name="T36" fmla="*/ 256 w 272"/>
                  <a:gd name="T37" fmla="*/ 488 h 520"/>
                  <a:gd name="T38" fmla="*/ 272 w 272"/>
                  <a:gd name="T39" fmla="*/ 520 h 520"/>
                  <a:gd name="T40" fmla="*/ 0 w 272"/>
                  <a:gd name="T41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2" h="520">
                    <a:moveTo>
                      <a:pt x="0" y="0"/>
                    </a:moveTo>
                    <a:lnTo>
                      <a:pt x="16" y="32"/>
                    </a:lnTo>
                    <a:lnTo>
                      <a:pt x="40" y="72"/>
                    </a:lnTo>
                    <a:lnTo>
                      <a:pt x="56" y="112"/>
                    </a:lnTo>
                    <a:lnTo>
                      <a:pt x="80" y="144"/>
                    </a:lnTo>
                    <a:lnTo>
                      <a:pt x="80" y="144"/>
                    </a:lnTo>
                    <a:lnTo>
                      <a:pt x="112" y="160"/>
                    </a:lnTo>
                    <a:lnTo>
                      <a:pt x="144" y="168"/>
                    </a:lnTo>
                    <a:lnTo>
                      <a:pt x="176" y="176"/>
                    </a:lnTo>
                    <a:lnTo>
                      <a:pt x="200" y="192"/>
                    </a:lnTo>
                    <a:lnTo>
                      <a:pt x="200" y="192"/>
                    </a:lnTo>
                    <a:lnTo>
                      <a:pt x="216" y="232"/>
                    </a:lnTo>
                    <a:lnTo>
                      <a:pt x="216" y="288"/>
                    </a:lnTo>
                    <a:lnTo>
                      <a:pt x="216" y="344"/>
                    </a:lnTo>
                    <a:lnTo>
                      <a:pt x="216" y="392"/>
                    </a:lnTo>
                    <a:lnTo>
                      <a:pt x="216" y="392"/>
                    </a:lnTo>
                    <a:lnTo>
                      <a:pt x="224" y="424"/>
                    </a:lnTo>
                    <a:lnTo>
                      <a:pt x="240" y="456"/>
                    </a:lnTo>
                    <a:lnTo>
                      <a:pt x="256" y="488"/>
                    </a:lnTo>
                    <a:lnTo>
                      <a:pt x="272" y="5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61" name="Freeform 216">
                <a:extLst>
                  <a:ext uri="{FF2B5EF4-FFF2-40B4-BE49-F238E27FC236}">
                    <a16:creationId xmlns:a16="http://schemas.microsoft.com/office/drawing/2014/main" id="{82197853-FB8C-7D20-C691-103492B0AA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7672" y="4172052"/>
                <a:ext cx="312946" cy="134069"/>
              </a:xfrm>
              <a:custGeom>
                <a:avLst/>
                <a:gdLst>
                  <a:gd name="T0" fmla="*/ 232 w 232"/>
                  <a:gd name="T1" fmla="*/ 0 h 96"/>
                  <a:gd name="T2" fmla="*/ 176 w 232"/>
                  <a:gd name="T3" fmla="*/ 40 h 96"/>
                  <a:gd name="T4" fmla="*/ 120 w 232"/>
                  <a:gd name="T5" fmla="*/ 64 h 96"/>
                  <a:gd name="T6" fmla="*/ 64 w 232"/>
                  <a:gd name="T7" fmla="*/ 80 h 96"/>
                  <a:gd name="T8" fmla="*/ 0 w 232"/>
                  <a:gd name="T9" fmla="*/ 96 h 96"/>
                  <a:gd name="T10" fmla="*/ 232 w 232"/>
                  <a:gd name="T11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2" h="96">
                    <a:moveTo>
                      <a:pt x="232" y="0"/>
                    </a:moveTo>
                    <a:lnTo>
                      <a:pt x="176" y="40"/>
                    </a:lnTo>
                    <a:lnTo>
                      <a:pt x="120" y="64"/>
                    </a:lnTo>
                    <a:lnTo>
                      <a:pt x="64" y="80"/>
                    </a:lnTo>
                    <a:lnTo>
                      <a:pt x="0" y="96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62" name="Freeform 218">
                <a:extLst>
                  <a:ext uri="{FF2B5EF4-FFF2-40B4-BE49-F238E27FC236}">
                    <a16:creationId xmlns:a16="http://schemas.microsoft.com/office/drawing/2014/main" id="{D6F052AD-938F-1D1D-D227-4D424CB1E9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7672" y="4172052"/>
                <a:ext cx="312946" cy="134069"/>
              </a:xfrm>
              <a:custGeom>
                <a:avLst/>
                <a:gdLst>
                  <a:gd name="T0" fmla="*/ 232 w 232"/>
                  <a:gd name="T1" fmla="*/ 0 h 96"/>
                  <a:gd name="T2" fmla="*/ 176 w 232"/>
                  <a:gd name="T3" fmla="*/ 40 h 96"/>
                  <a:gd name="T4" fmla="*/ 176 w 232"/>
                  <a:gd name="T5" fmla="*/ 40 h 96"/>
                  <a:gd name="T6" fmla="*/ 120 w 232"/>
                  <a:gd name="T7" fmla="*/ 64 h 96"/>
                  <a:gd name="T8" fmla="*/ 120 w 232"/>
                  <a:gd name="T9" fmla="*/ 64 h 96"/>
                  <a:gd name="T10" fmla="*/ 64 w 232"/>
                  <a:gd name="T11" fmla="*/ 80 h 96"/>
                  <a:gd name="T12" fmla="*/ 64 w 232"/>
                  <a:gd name="T13" fmla="*/ 80 h 96"/>
                  <a:gd name="T14" fmla="*/ 0 w 232"/>
                  <a:gd name="T15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" h="96">
                    <a:moveTo>
                      <a:pt x="232" y="0"/>
                    </a:moveTo>
                    <a:lnTo>
                      <a:pt x="176" y="40"/>
                    </a:lnTo>
                    <a:lnTo>
                      <a:pt x="176" y="40"/>
                    </a:lnTo>
                    <a:lnTo>
                      <a:pt x="120" y="64"/>
                    </a:lnTo>
                    <a:lnTo>
                      <a:pt x="120" y="64"/>
                    </a:lnTo>
                    <a:lnTo>
                      <a:pt x="64" y="80"/>
                    </a:lnTo>
                    <a:lnTo>
                      <a:pt x="64" y="80"/>
                    </a:lnTo>
                    <a:lnTo>
                      <a:pt x="0" y="96"/>
                    </a:lnTo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63" name="Freeform 219">
                <a:extLst>
                  <a:ext uri="{FF2B5EF4-FFF2-40B4-BE49-F238E27FC236}">
                    <a16:creationId xmlns:a16="http://schemas.microsoft.com/office/drawing/2014/main" id="{934522DF-8A6F-AF93-86A2-72776D17C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0710" y="4215970"/>
                <a:ext cx="310774" cy="159495"/>
              </a:xfrm>
              <a:custGeom>
                <a:avLst/>
                <a:gdLst>
                  <a:gd name="T0" fmla="*/ 232 w 232"/>
                  <a:gd name="T1" fmla="*/ 0 h 112"/>
                  <a:gd name="T2" fmla="*/ 184 w 232"/>
                  <a:gd name="T3" fmla="*/ 40 h 112"/>
                  <a:gd name="T4" fmla="*/ 120 w 232"/>
                  <a:gd name="T5" fmla="*/ 72 h 112"/>
                  <a:gd name="T6" fmla="*/ 56 w 232"/>
                  <a:gd name="T7" fmla="*/ 88 h 112"/>
                  <a:gd name="T8" fmla="*/ 0 w 232"/>
                  <a:gd name="T9" fmla="*/ 112 h 112"/>
                  <a:gd name="T10" fmla="*/ 232 w 232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2" h="112">
                    <a:moveTo>
                      <a:pt x="232" y="0"/>
                    </a:moveTo>
                    <a:lnTo>
                      <a:pt x="184" y="40"/>
                    </a:lnTo>
                    <a:lnTo>
                      <a:pt x="120" y="72"/>
                    </a:lnTo>
                    <a:lnTo>
                      <a:pt x="56" y="88"/>
                    </a:lnTo>
                    <a:lnTo>
                      <a:pt x="0" y="112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64" name="Freeform 220">
                <a:extLst>
                  <a:ext uri="{FF2B5EF4-FFF2-40B4-BE49-F238E27FC236}">
                    <a16:creationId xmlns:a16="http://schemas.microsoft.com/office/drawing/2014/main" id="{39066C13-DC9C-8E41-6215-8463A9CE29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1578" y="4206725"/>
                <a:ext cx="299908" cy="379086"/>
              </a:xfrm>
              <a:custGeom>
                <a:avLst/>
                <a:gdLst>
                  <a:gd name="T0" fmla="*/ 224 w 224"/>
                  <a:gd name="T1" fmla="*/ 0 h 272"/>
                  <a:gd name="T2" fmla="*/ 184 w 224"/>
                  <a:gd name="T3" fmla="*/ 80 h 272"/>
                  <a:gd name="T4" fmla="*/ 128 w 224"/>
                  <a:gd name="T5" fmla="*/ 152 h 272"/>
                  <a:gd name="T6" fmla="*/ 72 w 224"/>
                  <a:gd name="T7" fmla="*/ 224 h 272"/>
                  <a:gd name="T8" fmla="*/ 0 w 224"/>
                  <a:gd name="T9" fmla="*/ 272 h 272"/>
                  <a:gd name="T10" fmla="*/ 224 w 224"/>
                  <a:gd name="T1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4" h="272">
                    <a:moveTo>
                      <a:pt x="224" y="0"/>
                    </a:moveTo>
                    <a:lnTo>
                      <a:pt x="184" y="80"/>
                    </a:lnTo>
                    <a:lnTo>
                      <a:pt x="128" y="152"/>
                    </a:lnTo>
                    <a:lnTo>
                      <a:pt x="72" y="224"/>
                    </a:lnTo>
                    <a:lnTo>
                      <a:pt x="0" y="272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65" name="Freeform 221">
                <a:extLst>
                  <a:ext uri="{FF2B5EF4-FFF2-40B4-BE49-F238E27FC236}">
                    <a16:creationId xmlns:a16="http://schemas.microsoft.com/office/drawing/2014/main" id="{F3F49A3D-729F-B08D-FB80-000DCF0A4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0710" y="4215970"/>
                <a:ext cx="310774" cy="159495"/>
              </a:xfrm>
              <a:custGeom>
                <a:avLst/>
                <a:gdLst>
                  <a:gd name="T0" fmla="*/ 232 w 232"/>
                  <a:gd name="T1" fmla="*/ 0 h 112"/>
                  <a:gd name="T2" fmla="*/ 184 w 232"/>
                  <a:gd name="T3" fmla="*/ 40 h 112"/>
                  <a:gd name="T4" fmla="*/ 184 w 232"/>
                  <a:gd name="T5" fmla="*/ 40 h 112"/>
                  <a:gd name="T6" fmla="*/ 120 w 232"/>
                  <a:gd name="T7" fmla="*/ 72 h 112"/>
                  <a:gd name="T8" fmla="*/ 120 w 232"/>
                  <a:gd name="T9" fmla="*/ 72 h 112"/>
                  <a:gd name="T10" fmla="*/ 56 w 232"/>
                  <a:gd name="T11" fmla="*/ 88 h 112"/>
                  <a:gd name="T12" fmla="*/ 56 w 232"/>
                  <a:gd name="T13" fmla="*/ 88 h 112"/>
                  <a:gd name="T14" fmla="*/ 0 w 232"/>
                  <a:gd name="T15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2" h="112">
                    <a:moveTo>
                      <a:pt x="232" y="0"/>
                    </a:moveTo>
                    <a:lnTo>
                      <a:pt x="184" y="40"/>
                    </a:lnTo>
                    <a:lnTo>
                      <a:pt x="184" y="40"/>
                    </a:lnTo>
                    <a:lnTo>
                      <a:pt x="120" y="72"/>
                    </a:lnTo>
                    <a:lnTo>
                      <a:pt x="120" y="72"/>
                    </a:lnTo>
                    <a:lnTo>
                      <a:pt x="56" y="88"/>
                    </a:lnTo>
                    <a:lnTo>
                      <a:pt x="56" y="88"/>
                    </a:lnTo>
                    <a:lnTo>
                      <a:pt x="0" y="112"/>
                    </a:lnTo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66" name="Freeform 223">
                <a:extLst>
                  <a:ext uri="{FF2B5EF4-FFF2-40B4-BE49-F238E27FC236}">
                    <a16:creationId xmlns:a16="http://schemas.microsoft.com/office/drawing/2014/main" id="{7A19000C-59BA-4090-13C5-F58A92C4C1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1135" y="4375466"/>
                <a:ext cx="239054" cy="279694"/>
              </a:xfrm>
              <a:custGeom>
                <a:avLst/>
                <a:gdLst>
                  <a:gd name="T0" fmla="*/ 176 w 176"/>
                  <a:gd name="T1" fmla="*/ 0 h 200"/>
                  <a:gd name="T2" fmla="*/ 96 w 176"/>
                  <a:gd name="T3" fmla="*/ 112 h 200"/>
                  <a:gd name="T4" fmla="*/ 0 w 176"/>
                  <a:gd name="T5" fmla="*/ 200 h 200"/>
                  <a:gd name="T6" fmla="*/ 176 w 176"/>
                  <a:gd name="T7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6" h="200">
                    <a:moveTo>
                      <a:pt x="176" y="0"/>
                    </a:moveTo>
                    <a:lnTo>
                      <a:pt x="96" y="112"/>
                    </a:lnTo>
                    <a:lnTo>
                      <a:pt x="0" y="20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67" name="Freeform 227">
                <a:extLst>
                  <a:ext uri="{FF2B5EF4-FFF2-40B4-BE49-F238E27FC236}">
                    <a16:creationId xmlns:a16="http://schemas.microsoft.com/office/drawing/2014/main" id="{46EA67CC-F51A-F3A7-EFB2-56929273B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0401" y="4116578"/>
                <a:ext cx="258616" cy="41606"/>
              </a:xfrm>
              <a:custGeom>
                <a:avLst/>
                <a:gdLst>
                  <a:gd name="T0" fmla="*/ 0 w 192"/>
                  <a:gd name="T1" fmla="*/ 0 h 32"/>
                  <a:gd name="T2" fmla="*/ 96 w 192"/>
                  <a:gd name="T3" fmla="*/ 24 h 32"/>
                  <a:gd name="T4" fmla="*/ 192 w 192"/>
                  <a:gd name="T5" fmla="*/ 32 h 32"/>
                  <a:gd name="T6" fmla="*/ 0 w 192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32">
                    <a:moveTo>
                      <a:pt x="0" y="0"/>
                    </a:moveTo>
                    <a:lnTo>
                      <a:pt x="96" y="24"/>
                    </a:lnTo>
                    <a:lnTo>
                      <a:pt x="192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68" name="Freeform 228">
                <a:extLst>
                  <a:ext uri="{FF2B5EF4-FFF2-40B4-BE49-F238E27FC236}">
                    <a16:creationId xmlns:a16="http://schemas.microsoft.com/office/drawing/2014/main" id="{6B7BAFFF-3C33-3D3A-ED49-6DD4353C7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3440" y="4116578"/>
                <a:ext cx="343372" cy="335170"/>
              </a:xfrm>
              <a:custGeom>
                <a:avLst/>
                <a:gdLst>
                  <a:gd name="T0" fmla="*/ 0 w 256"/>
                  <a:gd name="T1" fmla="*/ 0 h 240"/>
                  <a:gd name="T2" fmla="*/ 64 w 256"/>
                  <a:gd name="T3" fmla="*/ 64 h 240"/>
                  <a:gd name="T4" fmla="*/ 128 w 256"/>
                  <a:gd name="T5" fmla="*/ 128 h 240"/>
                  <a:gd name="T6" fmla="*/ 192 w 256"/>
                  <a:gd name="T7" fmla="*/ 192 h 240"/>
                  <a:gd name="T8" fmla="*/ 256 w 256"/>
                  <a:gd name="T9" fmla="*/ 240 h 240"/>
                  <a:gd name="T10" fmla="*/ 0 w 256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6" h="240">
                    <a:moveTo>
                      <a:pt x="0" y="0"/>
                    </a:moveTo>
                    <a:lnTo>
                      <a:pt x="64" y="64"/>
                    </a:lnTo>
                    <a:lnTo>
                      <a:pt x="128" y="128"/>
                    </a:lnTo>
                    <a:lnTo>
                      <a:pt x="192" y="192"/>
                    </a:lnTo>
                    <a:lnTo>
                      <a:pt x="256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69" name="Freeform 229">
                <a:extLst>
                  <a:ext uri="{FF2B5EF4-FFF2-40B4-BE49-F238E27FC236}">
                    <a16:creationId xmlns:a16="http://schemas.microsoft.com/office/drawing/2014/main" id="{2FF8B992-048B-CE9C-811B-BC34DCE44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0401" y="4116578"/>
                <a:ext cx="258616" cy="41606"/>
              </a:xfrm>
              <a:custGeom>
                <a:avLst/>
                <a:gdLst>
                  <a:gd name="T0" fmla="*/ 0 w 192"/>
                  <a:gd name="T1" fmla="*/ 0 h 32"/>
                  <a:gd name="T2" fmla="*/ 96 w 192"/>
                  <a:gd name="T3" fmla="*/ 24 h 32"/>
                  <a:gd name="T4" fmla="*/ 96 w 192"/>
                  <a:gd name="T5" fmla="*/ 24 h 32"/>
                  <a:gd name="T6" fmla="*/ 192 w 192"/>
                  <a:gd name="T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32">
                    <a:moveTo>
                      <a:pt x="0" y="0"/>
                    </a:moveTo>
                    <a:lnTo>
                      <a:pt x="96" y="24"/>
                    </a:lnTo>
                    <a:lnTo>
                      <a:pt x="96" y="24"/>
                    </a:lnTo>
                    <a:lnTo>
                      <a:pt x="192" y="32"/>
                    </a:lnTo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70" name="Freeform 232">
                <a:extLst>
                  <a:ext uri="{FF2B5EF4-FFF2-40B4-BE49-F238E27FC236}">
                    <a16:creationId xmlns:a16="http://schemas.microsoft.com/office/drawing/2014/main" id="{A336DEA5-ABAD-0E5A-31EE-10296D137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9536" y="4181300"/>
                <a:ext cx="97795" cy="473860"/>
              </a:xfrm>
              <a:custGeom>
                <a:avLst/>
                <a:gdLst>
                  <a:gd name="T0" fmla="*/ 16 w 72"/>
                  <a:gd name="T1" fmla="*/ 0 h 336"/>
                  <a:gd name="T2" fmla="*/ 16 w 72"/>
                  <a:gd name="T3" fmla="*/ 40 h 336"/>
                  <a:gd name="T4" fmla="*/ 8 w 72"/>
                  <a:gd name="T5" fmla="*/ 80 h 336"/>
                  <a:gd name="T6" fmla="*/ 0 w 72"/>
                  <a:gd name="T7" fmla="*/ 120 h 336"/>
                  <a:gd name="T8" fmla="*/ 0 w 72"/>
                  <a:gd name="T9" fmla="*/ 160 h 336"/>
                  <a:gd name="T10" fmla="*/ 0 w 72"/>
                  <a:gd name="T11" fmla="*/ 160 h 336"/>
                  <a:gd name="T12" fmla="*/ 16 w 72"/>
                  <a:gd name="T13" fmla="*/ 200 h 336"/>
                  <a:gd name="T14" fmla="*/ 40 w 72"/>
                  <a:gd name="T15" fmla="*/ 248 h 336"/>
                  <a:gd name="T16" fmla="*/ 56 w 72"/>
                  <a:gd name="T17" fmla="*/ 288 h 336"/>
                  <a:gd name="T18" fmla="*/ 72 w 72"/>
                  <a:gd name="T19" fmla="*/ 336 h 336"/>
                  <a:gd name="T20" fmla="*/ 16 w 72"/>
                  <a:gd name="T2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336">
                    <a:moveTo>
                      <a:pt x="16" y="0"/>
                    </a:moveTo>
                    <a:lnTo>
                      <a:pt x="16" y="40"/>
                    </a:lnTo>
                    <a:lnTo>
                      <a:pt x="8" y="80"/>
                    </a:lnTo>
                    <a:lnTo>
                      <a:pt x="0" y="120"/>
                    </a:lnTo>
                    <a:lnTo>
                      <a:pt x="0" y="160"/>
                    </a:lnTo>
                    <a:lnTo>
                      <a:pt x="0" y="160"/>
                    </a:lnTo>
                    <a:lnTo>
                      <a:pt x="16" y="200"/>
                    </a:lnTo>
                    <a:lnTo>
                      <a:pt x="40" y="248"/>
                    </a:lnTo>
                    <a:lnTo>
                      <a:pt x="56" y="288"/>
                    </a:lnTo>
                    <a:lnTo>
                      <a:pt x="72" y="336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8CE261A9-A657-CDA2-3E7A-2453EAD22FCB}"/>
                  </a:ext>
                </a:extLst>
              </p:cNvPr>
              <p:cNvSpPr/>
              <p:nvPr/>
            </p:nvSpPr>
            <p:spPr>
              <a:xfrm>
                <a:off x="3461630" y="3367464"/>
                <a:ext cx="469593" cy="692722"/>
              </a:xfrm>
              <a:custGeom>
                <a:avLst/>
                <a:gdLst>
                  <a:gd name="connsiteX0" fmla="*/ 0 w 783839"/>
                  <a:gd name="connsiteY0" fmla="*/ 0 h 1102439"/>
                  <a:gd name="connsiteX1" fmla="*/ 9921 w 783839"/>
                  <a:gd name="connsiteY1" fmla="*/ 49608 h 1102439"/>
                  <a:gd name="connsiteX2" fmla="*/ 19842 w 783839"/>
                  <a:gd name="connsiteY2" fmla="*/ 79373 h 1102439"/>
                  <a:gd name="connsiteX3" fmla="*/ 29763 w 783839"/>
                  <a:gd name="connsiteY3" fmla="*/ 168668 h 1102439"/>
                  <a:gd name="connsiteX4" fmla="*/ 29763 w 783839"/>
                  <a:gd name="connsiteY4" fmla="*/ 386943 h 1102439"/>
                  <a:gd name="connsiteX5" fmla="*/ 49605 w 783839"/>
                  <a:gd name="connsiteY5" fmla="*/ 446473 h 1102439"/>
                  <a:gd name="connsiteX6" fmla="*/ 79369 w 783839"/>
                  <a:gd name="connsiteY6" fmla="*/ 704434 h 1102439"/>
                  <a:gd name="connsiteX7" fmla="*/ 99211 w 783839"/>
                  <a:gd name="connsiteY7" fmla="*/ 763964 h 1102439"/>
                  <a:gd name="connsiteX8" fmla="*/ 109132 w 783839"/>
                  <a:gd name="connsiteY8" fmla="*/ 793729 h 1102439"/>
                  <a:gd name="connsiteX9" fmla="*/ 188502 w 783839"/>
                  <a:gd name="connsiteY9" fmla="*/ 863180 h 1102439"/>
                  <a:gd name="connsiteX10" fmla="*/ 218265 w 783839"/>
                  <a:gd name="connsiteY10" fmla="*/ 873102 h 1102439"/>
                  <a:gd name="connsiteX11" fmla="*/ 277792 w 783839"/>
                  <a:gd name="connsiteY11" fmla="*/ 902866 h 1102439"/>
                  <a:gd name="connsiteX12" fmla="*/ 297634 w 783839"/>
                  <a:gd name="connsiteY12" fmla="*/ 922710 h 1102439"/>
                  <a:gd name="connsiteX13" fmla="*/ 357161 w 783839"/>
                  <a:gd name="connsiteY13" fmla="*/ 942553 h 1102439"/>
                  <a:gd name="connsiteX14" fmla="*/ 377004 w 783839"/>
                  <a:gd name="connsiteY14" fmla="*/ 962396 h 1102439"/>
                  <a:gd name="connsiteX15" fmla="*/ 436531 w 783839"/>
                  <a:gd name="connsiteY15" fmla="*/ 982239 h 1102439"/>
                  <a:gd name="connsiteX16" fmla="*/ 466294 w 783839"/>
                  <a:gd name="connsiteY16" fmla="*/ 992161 h 1102439"/>
                  <a:gd name="connsiteX17" fmla="*/ 525821 w 783839"/>
                  <a:gd name="connsiteY17" fmla="*/ 1021926 h 1102439"/>
                  <a:gd name="connsiteX18" fmla="*/ 615111 w 783839"/>
                  <a:gd name="connsiteY18" fmla="*/ 1061612 h 1102439"/>
                  <a:gd name="connsiteX19" fmla="*/ 674638 w 783839"/>
                  <a:gd name="connsiteY19" fmla="*/ 1081455 h 1102439"/>
                  <a:gd name="connsiteX20" fmla="*/ 783771 w 783839"/>
                  <a:gd name="connsiteY20" fmla="*/ 1071534 h 1102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83839" h="1102439">
                    <a:moveTo>
                      <a:pt x="0" y="0"/>
                    </a:moveTo>
                    <a:cubicBezTo>
                      <a:pt x="3307" y="16536"/>
                      <a:pt x="5831" y="33248"/>
                      <a:pt x="9921" y="49608"/>
                    </a:cubicBezTo>
                    <a:cubicBezTo>
                      <a:pt x="12457" y="59754"/>
                      <a:pt x="18123" y="69057"/>
                      <a:pt x="19842" y="79373"/>
                    </a:cubicBezTo>
                    <a:cubicBezTo>
                      <a:pt x="24765" y="108914"/>
                      <a:pt x="26456" y="138903"/>
                      <a:pt x="29763" y="168668"/>
                    </a:cubicBezTo>
                    <a:cubicBezTo>
                      <a:pt x="21561" y="267103"/>
                      <a:pt x="12142" y="292957"/>
                      <a:pt x="29763" y="386943"/>
                    </a:cubicBezTo>
                    <a:cubicBezTo>
                      <a:pt x="33617" y="407501"/>
                      <a:pt x="49605" y="446473"/>
                      <a:pt x="49605" y="446473"/>
                    </a:cubicBezTo>
                    <a:cubicBezTo>
                      <a:pt x="56040" y="562297"/>
                      <a:pt x="47355" y="608384"/>
                      <a:pt x="79369" y="704434"/>
                    </a:cubicBezTo>
                    <a:lnTo>
                      <a:pt x="99211" y="763964"/>
                    </a:lnTo>
                    <a:cubicBezTo>
                      <a:pt x="102518" y="773886"/>
                      <a:pt x="101737" y="786334"/>
                      <a:pt x="109132" y="793729"/>
                    </a:cubicBezTo>
                    <a:cubicBezTo>
                      <a:pt x="134996" y="819594"/>
                      <a:pt x="155686" y="846771"/>
                      <a:pt x="188502" y="863180"/>
                    </a:cubicBezTo>
                    <a:cubicBezTo>
                      <a:pt x="197856" y="867857"/>
                      <a:pt x="208911" y="868425"/>
                      <a:pt x="218265" y="873102"/>
                    </a:cubicBezTo>
                    <a:cubicBezTo>
                      <a:pt x="295186" y="911565"/>
                      <a:pt x="202990" y="877932"/>
                      <a:pt x="277792" y="902866"/>
                    </a:cubicBezTo>
                    <a:cubicBezTo>
                      <a:pt x="284406" y="909481"/>
                      <a:pt x="289268" y="918527"/>
                      <a:pt x="297634" y="922710"/>
                    </a:cubicBezTo>
                    <a:cubicBezTo>
                      <a:pt x="316341" y="932064"/>
                      <a:pt x="357161" y="942553"/>
                      <a:pt x="357161" y="942553"/>
                    </a:cubicBezTo>
                    <a:cubicBezTo>
                      <a:pt x="363775" y="949167"/>
                      <a:pt x="368637" y="958213"/>
                      <a:pt x="377004" y="962396"/>
                    </a:cubicBezTo>
                    <a:cubicBezTo>
                      <a:pt x="395711" y="971750"/>
                      <a:pt x="416689" y="975625"/>
                      <a:pt x="436531" y="982239"/>
                    </a:cubicBezTo>
                    <a:cubicBezTo>
                      <a:pt x="446452" y="985546"/>
                      <a:pt x="457593" y="986360"/>
                      <a:pt x="466294" y="992161"/>
                    </a:cubicBezTo>
                    <a:cubicBezTo>
                      <a:pt x="551589" y="1049027"/>
                      <a:pt x="443671" y="980849"/>
                      <a:pt x="525821" y="1021926"/>
                    </a:cubicBezTo>
                    <a:cubicBezTo>
                      <a:pt x="620153" y="1069094"/>
                      <a:pt x="461537" y="1010418"/>
                      <a:pt x="615111" y="1061612"/>
                    </a:cubicBezTo>
                    <a:lnTo>
                      <a:pt x="674638" y="1081455"/>
                    </a:lnTo>
                    <a:cubicBezTo>
                      <a:pt x="790358" y="1091976"/>
                      <a:pt x="783771" y="1127905"/>
                      <a:pt x="783771" y="1071534"/>
                    </a:cubicBezTo>
                  </a:path>
                </a:pathLst>
              </a:custGeom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7AAF468C-3E12-77AC-EA35-1F09C4A28D66}"/>
                  </a:ext>
                </a:extLst>
              </p:cNvPr>
              <p:cNvSpPr/>
              <p:nvPr/>
            </p:nvSpPr>
            <p:spPr>
              <a:xfrm>
                <a:off x="3475709" y="3493711"/>
                <a:ext cx="1063636" cy="2025355"/>
              </a:xfrm>
              <a:custGeom>
                <a:avLst/>
                <a:gdLst>
                  <a:gd name="connsiteX0" fmla="*/ 6077 w 771706"/>
                  <a:gd name="connsiteY0" fmla="*/ 97228 h 1519189"/>
                  <a:gd name="connsiteX1" fmla="*/ 48612 w 771706"/>
                  <a:gd name="connsiteY1" fmla="*/ 54690 h 1519189"/>
                  <a:gd name="connsiteX2" fmla="*/ 66841 w 771706"/>
                  <a:gd name="connsiteY2" fmla="*/ 48614 h 1519189"/>
                  <a:gd name="connsiteX3" fmla="*/ 78994 w 771706"/>
                  <a:gd name="connsiteY3" fmla="*/ 30383 h 1519189"/>
                  <a:gd name="connsiteX4" fmla="*/ 133682 w 771706"/>
                  <a:gd name="connsiteY4" fmla="*/ 6076 h 1519189"/>
                  <a:gd name="connsiteX5" fmla="*/ 151911 w 771706"/>
                  <a:gd name="connsiteY5" fmla="*/ 0 h 1519189"/>
                  <a:gd name="connsiteX6" fmla="*/ 236981 w 771706"/>
                  <a:gd name="connsiteY6" fmla="*/ 12153 h 1519189"/>
                  <a:gd name="connsiteX7" fmla="*/ 273439 w 771706"/>
                  <a:gd name="connsiteY7" fmla="*/ 24307 h 1519189"/>
                  <a:gd name="connsiteX8" fmla="*/ 309898 w 771706"/>
                  <a:gd name="connsiteY8" fmla="*/ 48614 h 1519189"/>
                  <a:gd name="connsiteX9" fmla="*/ 328127 w 771706"/>
                  <a:gd name="connsiteY9" fmla="*/ 60767 h 1519189"/>
                  <a:gd name="connsiteX10" fmla="*/ 370662 w 771706"/>
                  <a:gd name="connsiteY10" fmla="*/ 115458 h 1519189"/>
                  <a:gd name="connsiteX11" fmla="*/ 382815 w 771706"/>
                  <a:gd name="connsiteY11" fmla="*/ 133688 h 1519189"/>
                  <a:gd name="connsiteX12" fmla="*/ 394968 w 771706"/>
                  <a:gd name="connsiteY12" fmla="*/ 151918 h 1519189"/>
                  <a:gd name="connsiteX13" fmla="*/ 425350 w 771706"/>
                  <a:gd name="connsiteY13" fmla="*/ 188379 h 1519189"/>
                  <a:gd name="connsiteX14" fmla="*/ 455732 w 771706"/>
                  <a:gd name="connsiteY14" fmla="*/ 243070 h 1519189"/>
                  <a:gd name="connsiteX15" fmla="*/ 467885 w 771706"/>
                  <a:gd name="connsiteY15" fmla="*/ 261300 h 1519189"/>
                  <a:gd name="connsiteX16" fmla="*/ 498267 w 771706"/>
                  <a:gd name="connsiteY16" fmla="*/ 315991 h 1519189"/>
                  <a:gd name="connsiteX17" fmla="*/ 510420 w 771706"/>
                  <a:gd name="connsiteY17" fmla="*/ 334221 h 1519189"/>
                  <a:gd name="connsiteX18" fmla="*/ 516496 w 771706"/>
                  <a:gd name="connsiteY18" fmla="*/ 352451 h 1519189"/>
                  <a:gd name="connsiteX19" fmla="*/ 540802 w 771706"/>
                  <a:gd name="connsiteY19" fmla="*/ 388912 h 1519189"/>
                  <a:gd name="connsiteX20" fmla="*/ 552955 w 771706"/>
                  <a:gd name="connsiteY20" fmla="*/ 425372 h 1519189"/>
                  <a:gd name="connsiteX21" fmla="*/ 559031 w 771706"/>
                  <a:gd name="connsiteY21" fmla="*/ 443603 h 1519189"/>
                  <a:gd name="connsiteX22" fmla="*/ 571184 w 771706"/>
                  <a:gd name="connsiteY22" fmla="*/ 461833 h 1519189"/>
                  <a:gd name="connsiteX23" fmla="*/ 589413 w 771706"/>
                  <a:gd name="connsiteY23" fmla="*/ 516524 h 1519189"/>
                  <a:gd name="connsiteX24" fmla="*/ 595490 w 771706"/>
                  <a:gd name="connsiteY24" fmla="*/ 534754 h 1519189"/>
                  <a:gd name="connsiteX25" fmla="*/ 607643 w 771706"/>
                  <a:gd name="connsiteY25" fmla="*/ 552984 h 1519189"/>
                  <a:gd name="connsiteX26" fmla="*/ 668407 w 771706"/>
                  <a:gd name="connsiteY26" fmla="*/ 735287 h 1519189"/>
                  <a:gd name="connsiteX27" fmla="*/ 686636 w 771706"/>
                  <a:gd name="connsiteY27" fmla="*/ 789978 h 1519189"/>
                  <a:gd name="connsiteX28" fmla="*/ 692712 w 771706"/>
                  <a:gd name="connsiteY28" fmla="*/ 808208 h 1519189"/>
                  <a:gd name="connsiteX29" fmla="*/ 698789 w 771706"/>
                  <a:gd name="connsiteY29" fmla="*/ 826438 h 1519189"/>
                  <a:gd name="connsiteX30" fmla="*/ 710942 w 771706"/>
                  <a:gd name="connsiteY30" fmla="*/ 875052 h 1519189"/>
                  <a:gd name="connsiteX31" fmla="*/ 717018 w 771706"/>
                  <a:gd name="connsiteY31" fmla="*/ 911513 h 1519189"/>
                  <a:gd name="connsiteX32" fmla="*/ 729171 w 771706"/>
                  <a:gd name="connsiteY32" fmla="*/ 947974 h 1519189"/>
                  <a:gd name="connsiteX33" fmla="*/ 747400 w 771706"/>
                  <a:gd name="connsiteY33" fmla="*/ 1033048 h 1519189"/>
                  <a:gd name="connsiteX34" fmla="*/ 765629 w 771706"/>
                  <a:gd name="connsiteY34" fmla="*/ 1276118 h 1519189"/>
                  <a:gd name="connsiteX35" fmla="*/ 771706 w 771706"/>
                  <a:gd name="connsiteY35" fmla="*/ 1312579 h 1519189"/>
                  <a:gd name="connsiteX36" fmla="*/ 765629 w 771706"/>
                  <a:gd name="connsiteY36" fmla="*/ 1464498 h 1519189"/>
                  <a:gd name="connsiteX37" fmla="*/ 747400 w 771706"/>
                  <a:gd name="connsiteY37" fmla="*/ 1500958 h 1519189"/>
                  <a:gd name="connsiteX38" fmla="*/ 729171 w 771706"/>
                  <a:gd name="connsiteY38" fmla="*/ 1507035 h 1519189"/>
                  <a:gd name="connsiteX39" fmla="*/ 710942 w 771706"/>
                  <a:gd name="connsiteY39" fmla="*/ 1519189 h 1519189"/>
                  <a:gd name="connsiteX40" fmla="*/ 638025 w 771706"/>
                  <a:gd name="connsiteY40" fmla="*/ 1500958 h 1519189"/>
                  <a:gd name="connsiteX41" fmla="*/ 601566 w 771706"/>
                  <a:gd name="connsiteY41" fmla="*/ 1476651 h 1519189"/>
                  <a:gd name="connsiteX42" fmla="*/ 583337 w 771706"/>
                  <a:gd name="connsiteY42" fmla="*/ 1464498 h 1519189"/>
                  <a:gd name="connsiteX43" fmla="*/ 528649 w 771706"/>
                  <a:gd name="connsiteY43" fmla="*/ 1421961 h 1519189"/>
                  <a:gd name="connsiteX44" fmla="*/ 510420 w 771706"/>
                  <a:gd name="connsiteY44" fmla="*/ 1409807 h 1519189"/>
                  <a:gd name="connsiteX45" fmla="*/ 455732 w 771706"/>
                  <a:gd name="connsiteY45" fmla="*/ 1391577 h 1519189"/>
                  <a:gd name="connsiteX46" fmla="*/ 437503 w 771706"/>
                  <a:gd name="connsiteY46" fmla="*/ 1385500 h 1519189"/>
                  <a:gd name="connsiteX47" fmla="*/ 401044 w 771706"/>
                  <a:gd name="connsiteY47" fmla="*/ 1361193 h 1519189"/>
                  <a:gd name="connsiteX48" fmla="*/ 364586 w 771706"/>
                  <a:gd name="connsiteY48" fmla="*/ 1349040 h 1519189"/>
                  <a:gd name="connsiteX49" fmla="*/ 346356 w 771706"/>
                  <a:gd name="connsiteY49" fmla="*/ 1336886 h 1519189"/>
                  <a:gd name="connsiteX50" fmla="*/ 309898 w 771706"/>
                  <a:gd name="connsiteY50" fmla="*/ 1324733 h 1519189"/>
                  <a:gd name="connsiteX51" fmla="*/ 291669 w 771706"/>
                  <a:gd name="connsiteY51" fmla="*/ 1318656 h 1519189"/>
                  <a:gd name="connsiteX52" fmla="*/ 273439 w 771706"/>
                  <a:gd name="connsiteY52" fmla="*/ 1312579 h 1519189"/>
                  <a:gd name="connsiteX53" fmla="*/ 255210 w 771706"/>
                  <a:gd name="connsiteY53" fmla="*/ 1306502 h 1519189"/>
                  <a:gd name="connsiteX54" fmla="*/ 194446 w 771706"/>
                  <a:gd name="connsiteY54" fmla="*/ 1294349 h 1519189"/>
                  <a:gd name="connsiteX55" fmla="*/ 97223 w 771706"/>
                  <a:gd name="connsiteY55" fmla="*/ 1276118 h 1519189"/>
                  <a:gd name="connsiteX56" fmla="*/ 78994 w 771706"/>
                  <a:gd name="connsiteY56" fmla="*/ 1270042 h 1519189"/>
                  <a:gd name="connsiteX57" fmla="*/ 60765 w 771706"/>
                  <a:gd name="connsiteY57" fmla="*/ 1233581 h 1519189"/>
                  <a:gd name="connsiteX58" fmla="*/ 36459 w 771706"/>
                  <a:gd name="connsiteY58" fmla="*/ 1178890 h 1519189"/>
                  <a:gd name="connsiteX59" fmla="*/ 24306 w 771706"/>
                  <a:gd name="connsiteY59" fmla="*/ 1081662 h 1519189"/>
                  <a:gd name="connsiteX60" fmla="*/ 30383 w 771706"/>
                  <a:gd name="connsiteY60" fmla="*/ 990511 h 1519189"/>
                  <a:gd name="connsiteX61" fmla="*/ 24306 w 771706"/>
                  <a:gd name="connsiteY61" fmla="*/ 966204 h 1519189"/>
                  <a:gd name="connsiteX62" fmla="*/ 12153 w 771706"/>
                  <a:gd name="connsiteY62" fmla="*/ 905436 h 1519189"/>
                  <a:gd name="connsiteX63" fmla="*/ 0 w 771706"/>
                  <a:gd name="connsiteY63" fmla="*/ 808208 h 1519189"/>
                  <a:gd name="connsiteX64" fmla="*/ 6077 w 771706"/>
                  <a:gd name="connsiteY64" fmla="*/ 644136 h 1519189"/>
                  <a:gd name="connsiteX65" fmla="*/ 12153 w 771706"/>
                  <a:gd name="connsiteY65" fmla="*/ 619829 h 1519189"/>
                  <a:gd name="connsiteX66" fmla="*/ 24306 w 771706"/>
                  <a:gd name="connsiteY66" fmla="*/ 546908 h 1519189"/>
                  <a:gd name="connsiteX67" fmla="*/ 18230 w 771706"/>
                  <a:gd name="connsiteY67" fmla="*/ 516524 h 1519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771706" h="1519189">
                    <a:moveTo>
                      <a:pt x="6077" y="97228"/>
                    </a:moveTo>
                    <a:cubicBezTo>
                      <a:pt x="23489" y="75461"/>
                      <a:pt x="26042" y="65976"/>
                      <a:pt x="48612" y="54690"/>
                    </a:cubicBezTo>
                    <a:cubicBezTo>
                      <a:pt x="54341" y="51825"/>
                      <a:pt x="60765" y="50639"/>
                      <a:pt x="66841" y="48614"/>
                    </a:cubicBezTo>
                    <a:cubicBezTo>
                      <a:pt x="70892" y="42537"/>
                      <a:pt x="73830" y="35547"/>
                      <a:pt x="78994" y="30383"/>
                    </a:cubicBezTo>
                    <a:cubicBezTo>
                      <a:pt x="93436" y="15940"/>
                      <a:pt x="115635" y="12092"/>
                      <a:pt x="133682" y="6076"/>
                    </a:cubicBezTo>
                    <a:lnTo>
                      <a:pt x="151911" y="0"/>
                    </a:lnTo>
                    <a:cubicBezTo>
                      <a:pt x="194141" y="4223"/>
                      <a:pt x="203941" y="2240"/>
                      <a:pt x="236981" y="12153"/>
                    </a:cubicBezTo>
                    <a:cubicBezTo>
                      <a:pt x="249251" y="15834"/>
                      <a:pt x="262780" y="17201"/>
                      <a:pt x="273439" y="24307"/>
                    </a:cubicBezTo>
                    <a:lnTo>
                      <a:pt x="309898" y="48614"/>
                    </a:lnTo>
                    <a:cubicBezTo>
                      <a:pt x="315974" y="52665"/>
                      <a:pt x="322963" y="55603"/>
                      <a:pt x="328127" y="60767"/>
                    </a:cubicBezTo>
                    <a:cubicBezTo>
                      <a:pt x="356685" y="89326"/>
                      <a:pt x="341589" y="71846"/>
                      <a:pt x="370662" y="115458"/>
                    </a:cubicBezTo>
                    <a:lnTo>
                      <a:pt x="382815" y="133688"/>
                    </a:lnTo>
                    <a:cubicBezTo>
                      <a:pt x="386866" y="139765"/>
                      <a:pt x="389804" y="146754"/>
                      <a:pt x="394968" y="151918"/>
                    </a:cubicBezTo>
                    <a:cubicBezTo>
                      <a:pt x="418361" y="175313"/>
                      <a:pt x="408430" y="162999"/>
                      <a:pt x="425350" y="188379"/>
                    </a:cubicBezTo>
                    <a:cubicBezTo>
                      <a:pt x="436044" y="220466"/>
                      <a:pt x="427873" y="201280"/>
                      <a:pt x="455732" y="243070"/>
                    </a:cubicBezTo>
                    <a:lnTo>
                      <a:pt x="467885" y="261300"/>
                    </a:lnTo>
                    <a:cubicBezTo>
                      <a:pt x="478579" y="293387"/>
                      <a:pt x="470408" y="274201"/>
                      <a:pt x="498267" y="315991"/>
                    </a:cubicBezTo>
                    <a:lnTo>
                      <a:pt x="510420" y="334221"/>
                    </a:lnTo>
                    <a:cubicBezTo>
                      <a:pt x="512445" y="340298"/>
                      <a:pt x="513385" y="346852"/>
                      <a:pt x="516496" y="352451"/>
                    </a:cubicBezTo>
                    <a:cubicBezTo>
                      <a:pt x="523589" y="365220"/>
                      <a:pt x="540802" y="388912"/>
                      <a:pt x="540802" y="388912"/>
                    </a:cubicBezTo>
                    <a:lnTo>
                      <a:pt x="552955" y="425372"/>
                    </a:lnTo>
                    <a:cubicBezTo>
                      <a:pt x="554980" y="431449"/>
                      <a:pt x="555478" y="438273"/>
                      <a:pt x="559031" y="443603"/>
                    </a:cubicBezTo>
                    <a:lnTo>
                      <a:pt x="571184" y="461833"/>
                    </a:lnTo>
                    <a:lnTo>
                      <a:pt x="589413" y="516524"/>
                    </a:lnTo>
                    <a:cubicBezTo>
                      <a:pt x="591439" y="522601"/>
                      <a:pt x="591937" y="529424"/>
                      <a:pt x="595490" y="534754"/>
                    </a:cubicBezTo>
                    <a:lnTo>
                      <a:pt x="607643" y="552984"/>
                    </a:lnTo>
                    <a:lnTo>
                      <a:pt x="668407" y="735287"/>
                    </a:lnTo>
                    <a:lnTo>
                      <a:pt x="686636" y="789978"/>
                    </a:lnTo>
                    <a:lnTo>
                      <a:pt x="692712" y="808208"/>
                    </a:lnTo>
                    <a:cubicBezTo>
                      <a:pt x="694738" y="814285"/>
                      <a:pt x="697236" y="820224"/>
                      <a:pt x="698789" y="826438"/>
                    </a:cubicBezTo>
                    <a:cubicBezTo>
                      <a:pt x="702840" y="842643"/>
                      <a:pt x="708196" y="858576"/>
                      <a:pt x="710942" y="875052"/>
                    </a:cubicBezTo>
                    <a:cubicBezTo>
                      <a:pt x="712967" y="887206"/>
                      <a:pt x="714030" y="899560"/>
                      <a:pt x="717018" y="911513"/>
                    </a:cubicBezTo>
                    <a:cubicBezTo>
                      <a:pt x="720125" y="923942"/>
                      <a:pt x="726064" y="935545"/>
                      <a:pt x="729171" y="947974"/>
                    </a:cubicBezTo>
                    <a:cubicBezTo>
                      <a:pt x="744312" y="1008541"/>
                      <a:pt x="738578" y="980112"/>
                      <a:pt x="747400" y="1033048"/>
                    </a:cubicBezTo>
                    <a:cubicBezTo>
                      <a:pt x="748580" y="1050161"/>
                      <a:pt x="758977" y="1219573"/>
                      <a:pt x="765629" y="1276118"/>
                    </a:cubicBezTo>
                    <a:cubicBezTo>
                      <a:pt x="767069" y="1288355"/>
                      <a:pt x="769680" y="1300425"/>
                      <a:pt x="771706" y="1312579"/>
                    </a:cubicBezTo>
                    <a:cubicBezTo>
                      <a:pt x="769680" y="1363219"/>
                      <a:pt x="769240" y="1413947"/>
                      <a:pt x="765629" y="1464498"/>
                    </a:cubicBezTo>
                    <a:cubicBezTo>
                      <a:pt x="764962" y="1473839"/>
                      <a:pt x="754306" y="1495433"/>
                      <a:pt x="747400" y="1500958"/>
                    </a:cubicBezTo>
                    <a:cubicBezTo>
                      <a:pt x="742399" y="1504959"/>
                      <a:pt x="734900" y="1504170"/>
                      <a:pt x="729171" y="1507035"/>
                    </a:cubicBezTo>
                    <a:cubicBezTo>
                      <a:pt x="722639" y="1510301"/>
                      <a:pt x="717018" y="1515138"/>
                      <a:pt x="710942" y="1519189"/>
                    </a:cubicBezTo>
                    <a:cubicBezTo>
                      <a:pt x="692716" y="1516151"/>
                      <a:pt x="654076" y="1511659"/>
                      <a:pt x="638025" y="1500958"/>
                    </a:cubicBezTo>
                    <a:lnTo>
                      <a:pt x="601566" y="1476651"/>
                    </a:lnTo>
                    <a:cubicBezTo>
                      <a:pt x="595490" y="1472600"/>
                      <a:pt x="588501" y="1469662"/>
                      <a:pt x="583337" y="1464498"/>
                    </a:cubicBezTo>
                    <a:cubicBezTo>
                      <a:pt x="554779" y="1435938"/>
                      <a:pt x="572260" y="1451037"/>
                      <a:pt x="528649" y="1421961"/>
                    </a:cubicBezTo>
                    <a:cubicBezTo>
                      <a:pt x="522573" y="1417910"/>
                      <a:pt x="517348" y="1412116"/>
                      <a:pt x="510420" y="1409807"/>
                    </a:cubicBezTo>
                    <a:lnTo>
                      <a:pt x="455732" y="1391577"/>
                    </a:lnTo>
                    <a:cubicBezTo>
                      <a:pt x="449656" y="1389551"/>
                      <a:pt x="442832" y="1389053"/>
                      <a:pt x="437503" y="1385500"/>
                    </a:cubicBezTo>
                    <a:cubicBezTo>
                      <a:pt x="425350" y="1377398"/>
                      <a:pt x="414901" y="1365812"/>
                      <a:pt x="401044" y="1361193"/>
                    </a:cubicBezTo>
                    <a:lnTo>
                      <a:pt x="364586" y="1349040"/>
                    </a:lnTo>
                    <a:cubicBezTo>
                      <a:pt x="358509" y="1344989"/>
                      <a:pt x="353030" y="1339852"/>
                      <a:pt x="346356" y="1336886"/>
                    </a:cubicBezTo>
                    <a:cubicBezTo>
                      <a:pt x="334650" y="1331683"/>
                      <a:pt x="322051" y="1328784"/>
                      <a:pt x="309898" y="1324733"/>
                    </a:cubicBezTo>
                    <a:lnTo>
                      <a:pt x="291669" y="1318656"/>
                    </a:lnTo>
                    <a:lnTo>
                      <a:pt x="273439" y="1312579"/>
                    </a:lnTo>
                    <a:cubicBezTo>
                      <a:pt x="267363" y="1310553"/>
                      <a:pt x="261491" y="1307758"/>
                      <a:pt x="255210" y="1306502"/>
                    </a:cubicBezTo>
                    <a:cubicBezTo>
                      <a:pt x="234955" y="1302451"/>
                      <a:pt x="214821" y="1297745"/>
                      <a:pt x="194446" y="1294349"/>
                    </a:cubicBezTo>
                    <a:cubicBezTo>
                      <a:pt x="172369" y="1290669"/>
                      <a:pt x="111798" y="1280976"/>
                      <a:pt x="97223" y="1276118"/>
                    </a:cubicBezTo>
                    <a:lnTo>
                      <a:pt x="78994" y="1270042"/>
                    </a:lnTo>
                    <a:cubicBezTo>
                      <a:pt x="44161" y="1217788"/>
                      <a:pt x="85925" y="1283904"/>
                      <a:pt x="60765" y="1233581"/>
                    </a:cubicBezTo>
                    <a:cubicBezTo>
                      <a:pt x="45282" y="1202613"/>
                      <a:pt x="44297" y="1225925"/>
                      <a:pt x="36459" y="1178890"/>
                    </a:cubicBezTo>
                    <a:cubicBezTo>
                      <a:pt x="27037" y="1122350"/>
                      <a:pt x="31609" y="1154690"/>
                      <a:pt x="24306" y="1081662"/>
                    </a:cubicBezTo>
                    <a:cubicBezTo>
                      <a:pt x="26332" y="1051278"/>
                      <a:pt x="30383" y="1020962"/>
                      <a:pt x="30383" y="990511"/>
                    </a:cubicBezTo>
                    <a:cubicBezTo>
                      <a:pt x="30383" y="982159"/>
                      <a:pt x="26056" y="974370"/>
                      <a:pt x="24306" y="966204"/>
                    </a:cubicBezTo>
                    <a:cubicBezTo>
                      <a:pt x="19978" y="946005"/>
                      <a:pt x="15549" y="925812"/>
                      <a:pt x="12153" y="905436"/>
                    </a:cubicBezTo>
                    <a:cubicBezTo>
                      <a:pt x="2731" y="848896"/>
                      <a:pt x="7303" y="881236"/>
                      <a:pt x="0" y="808208"/>
                    </a:cubicBezTo>
                    <a:cubicBezTo>
                      <a:pt x="2026" y="753517"/>
                      <a:pt x="2554" y="698751"/>
                      <a:pt x="6077" y="644136"/>
                    </a:cubicBezTo>
                    <a:cubicBezTo>
                      <a:pt x="6615" y="635802"/>
                      <a:pt x="10614" y="628038"/>
                      <a:pt x="12153" y="619829"/>
                    </a:cubicBezTo>
                    <a:cubicBezTo>
                      <a:pt x="16694" y="595609"/>
                      <a:pt x="24306" y="546908"/>
                      <a:pt x="24306" y="546908"/>
                    </a:cubicBezTo>
                    <a:lnTo>
                      <a:pt x="18230" y="516524"/>
                    </a:lnTo>
                  </a:path>
                </a:pathLst>
              </a:custGeom>
              <a:ln w="28575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B9B13602-2E63-2160-DF83-5C97F8A41BF2}"/>
                  </a:ext>
                </a:extLst>
              </p:cNvPr>
              <p:cNvSpPr/>
              <p:nvPr/>
            </p:nvSpPr>
            <p:spPr>
              <a:xfrm>
                <a:off x="2255979" y="3538612"/>
                <a:ext cx="1031997" cy="1980454"/>
              </a:xfrm>
              <a:custGeom>
                <a:avLst/>
                <a:gdLst>
                  <a:gd name="connsiteX0" fmla="*/ 741323 w 760953"/>
                  <a:gd name="connsiteY0" fmla="*/ 78998 h 1507036"/>
                  <a:gd name="connsiteX1" fmla="*/ 710941 w 760953"/>
                  <a:gd name="connsiteY1" fmla="*/ 72921 h 1507036"/>
                  <a:gd name="connsiteX2" fmla="*/ 674483 w 760953"/>
                  <a:gd name="connsiteY2" fmla="*/ 48614 h 1507036"/>
                  <a:gd name="connsiteX3" fmla="*/ 656253 w 760953"/>
                  <a:gd name="connsiteY3" fmla="*/ 36461 h 1507036"/>
                  <a:gd name="connsiteX4" fmla="*/ 638024 w 760953"/>
                  <a:gd name="connsiteY4" fmla="*/ 24307 h 1507036"/>
                  <a:gd name="connsiteX5" fmla="*/ 619795 w 760953"/>
                  <a:gd name="connsiteY5" fmla="*/ 18230 h 1507036"/>
                  <a:gd name="connsiteX6" fmla="*/ 583336 w 760953"/>
                  <a:gd name="connsiteY6" fmla="*/ 0 h 1507036"/>
                  <a:gd name="connsiteX7" fmla="*/ 516496 w 760953"/>
                  <a:gd name="connsiteY7" fmla="*/ 6077 h 1507036"/>
                  <a:gd name="connsiteX8" fmla="*/ 473961 w 760953"/>
                  <a:gd name="connsiteY8" fmla="*/ 18230 h 1507036"/>
                  <a:gd name="connsiteX9" fmla="*/ 455732 w 760953"/>
                  <a:gd name="connsiteY9" fmla="*/ 30384 h 1507036"/>
                  <a:gd name="connsiteX10" fmla="*/ 437502 w 760953"/>
                  <a:gd name="connsiteY10" fmla="*/ 36461 h 1507036"/>
                  <a:gd name="connsiteX11" fmla="*/ 401044 w 760953"/>
                  <a:gd name="connsiteY11" fmla="*/ 60768 h 1507036"/>
                  <a:gd name="connsiteX12" fmla="*/ 382814 w 760953"/>
                  <a:gd name="connsiteY12" fmla="*/ 72921 h 1507036"/>
                  <a:gd name="connsiteX13" fmla="*/ 358509 w 760953"/>
                  <a:gd name="connsiteY13" fmla="*/ 109382 h 1507036"/>
                  <a:gd name="connsiteX14" fmla="*/ 346356 w 760953"/>
                  <a:gd name="connsiteY14" fmla="*/ 127612 h 1507036"/>
                  <a:gd name="connsiteX15" fmla="*/ 328127 w 760953"/>
                  <a:gd name="connsiteY15" fmla="*/ 164072 h 1507036"/>
                  <a:gd name="connsiteX16" fmla="*/ 322050 w 760953"/>
                  <a:gd name="connsiteY16" fmla="*/ 182303 h 1507036"/>
                  <a:gd name="connsiteX17" fmla="*/ 297745 w 760953"/>
                  <a:gd name="connsiteY17" fmla="*/ 218763 h 1507036"/>
                  <a:gd name="connsiteX18" fmla="*/ 273439 w 760953"/>
                  <a:gd name="connsiteY18" fmla="*/ 255224 h 1507036"/>
                  <a:gd name="connsiteX19" fmla="*/ 261286 w 760953"/>
                  <a:gd name="connsiteY19" fmla="*/ 273454 h 1507036"/>
                  <a:gd name="connsiteX20" fmla="*/ 255210 w 760953"/>
                  <a:gd name="connsiteY20" fmla="*/ 291684 h 1507036"/>
                  <a:gd name="connsiteX21" fmla="*/ 230904 w 760953"/>
                  <a:gd name="connsiteY21" fmla="*/ 328145 h 1507036"/>
                  <a:gd name="connsiteX22" fmla="*/ 200522 w 760953"/>
                  <a:gd name="connsiteY22" fmla="*/ 382836 h 1507036"/>
                  <a:gd name="connsiteX23" fmla="*/ 188369 w 760953"/>
                  <a:gd name="connsiteY23" fmla="*/ 401066 h 1507036"/>
                  <a:gd name="connsiteX24" fmla="*/ 182293 w 760953"/>
                  <a:gd name="connsiteY24" fmla="*/ 419296 h 1507036"/>
                  <a:gd name="connsiteX25" fmla="*/ 170140 w 760953"/>
                  <a:gd name="connsiteY25" fmla="*/ 437527 h 1507036"/>
                  <a:gd name="connsiteX26" fmla="*/ 145834 w 760953"/>
                  <a:gd name="connsiteY26" fmla="*/ 492217 h 1507036"/>
                  <a:gd name="connsiteX27" fmla="*/ 139758 w 760953"/>
                  <a:gd name="connsiteY27" fmla="*/ 510448 h 1507036"/>
                  <a:gd name="connsiteX28" fmla="*/ 127605 w 760953"/>
                  <a:gd name="connsiteY28" fmla="*/ 528678 h 1507036"/>
                  <a:gd name="connsiteX29" fmla="*/ 103299 w 760953"/>
                  <a:gd name="connsiteY29" fmla="*/ 583369 h 1507036"/>
                  <a:gd name="connsiteX30" fmla="*/ 97223 w 760953"/>
                  <a:gd name="connsiteY30" fmla="*/ 601599 h 1507036"/>
                  <a:gd name="connsiteX31" fmla="*/ 85070 w 760953"/>
                  <a:gd name="connsiteY31" fmla="*/ 710981 h 1507036"/>
                  <a:gd name="connsiteX32" fmla="*/ 66841 w 760953"/>
                  <a:gd name="connsiteY32" fmla="*/ 808209 h 1507036"/>
                  <a:gd name="connsiteX33" fmla="*/ 60764 w 760953"/>
                  <a:gd name="connsiteY33" fmla="*/ 826439 h 1507036"/>
                  <a:gd name="connsiteX34" fmla="*/ 48611 w 760953"/>
                  <a:gd name="connsiteY34" fmla="*/ 887207 h 1507036"/>
                  <a:gd name="connsiteX35" fmla="*/ 42535 w 760953"/>
                  <a:gd name="connsiteY35" fmla="*/ 911514 h 1507036"/>
                  <a:gd name="connsiteX36" fmla="*/ 36459 w 760953"/>
                  <a:gd name="connsiteY36" fmla="*/ 960128 h 1507036"/>
                  <a:gd name="connsiteX37" fmla="*/ 30382 w 760953"/>
                  <a:gd name="connsiteY37" fmla="*/ 1002665 h 1507036"/>
                  <a:gd name="connsiteX38" fmla="*/ 18229 w 760953"/>
                  <a:gd name="connsiteY38" fmla="*/ 1057356 h 1507036"/>
                  <a:gd name="connsiteX39" fmla="*/ 12153 w 760953"/>
                  <a:gd name="connsiteY39" fmla="*/ 1118123 h 1507036"/>
                  <a:gd name="connsiteX40" fmla="*/ 6076 w 760953"/>
                  <a:gd name="connsiteY40" fmla="*/ 1221428 h 1507036"/>
                  <a:gd name="connsiteX41" fmla="*/ 0 w 760953"/>
                  <a:gd name="connsiteY41" fmla="*/ 1300426 h 1507036"/>
                  <a:gd name="connsiteX42" fmla="*/ 12153 w 760953"/>
                  <a:gd name="connsiteY42" fmla="*/ 1397654 h 1507036"/>
                  <a:gd name="connsiteX43" fmla="*/ 24306 w 760953"/>
                  <a:gd name="connsiteY43" fmla="*/ 1434115 h 1507036"/>
                  <a:gd name="connsiteX44" fmla="*/ 30382 w 760953"/>
                  <a:gd name="connsiteY44" fmla="*/ 1452345 h 1507036"/>
                  <a:gd name="connsiteX45" fmla="*/ 72917 w 760953"/>
                  <a:gd name="connsiteY45" fmla="*/ 1500959 h 1507036"/>
                  <a:gd name="connsiteX46" fmla="*/ 97223 w 760953"/>
                  <a:gd name="connsiteY46" fmla="*/ 1507036 h 1507036"/>
                  <a:gd name="connsiteX47" fmla="*/ 157987 w 760953"/>
                  <a:gd name="connsiteY47" fmla="*/ 1494882 h 1507036"/>
                  <a:gd name="connsiteX48" fmla="*/ 176216 w 760953"/>
                  <a:gd name="connsiteY48" fmla="*/ 1488805 h 1507036"/>
                  <a:gd name="connsiteX49" fmla="*/ 212675 w 760953"/>
                  <a:gd name="connsiteY49" fmla="*/ 1458422 h 1507036"/>
                  <a:gd name="connsiteX50" fmla="*/ 230904 w 760953"/>
                  <a:gd name="connsiteY50" fmla="*/ 1446268 h 1507036"/>
                  <a:gd name="connsiteX51" fmla="*/ 261286 w 760953"/>
                  <a:gd name="connsiteY51" fmla="*/ 1415884 h 1507036"/>
                  <a:gd name="connsiteX52" fmla="*/ 273439 w 760953"/>
                  <a:gd name="connsiteY52" fmla="*/ 1397654 h 1507036"/>
                  <a:gd name="connsiteX53" fmla="*/ 309897 w 760953"/>
                  <a:gd name="connsiteY53" fmla="*/ 1373347 h 1507036"/>
                  <a:gd name="connsiteX54" fmla="*/ 358509 w 760953"/>
                  <a:gd name="connsiteY54" fmla="*/ 1330810 h 1507036"/>
                  <a:gd name="connsiteX55" fmla="*/ 394967 w 760953"/>
                  <a:gd name="connsiteY55" fmla="*/ 1306503 h 1507036"/>
                  <a:gd name="connsiteX56" fmla="*/ 413197 w 760953"/>
                  <a:gd name="connsiteY56" fmla="*/ 1294349 h 1507036"/>
                  <a:gd name="connsiteX57" fmla="*/ 431426 w 760953"/>
                  <a:gd name="connsiteY57" fmla="*/ 1288273 h 1507036"/>
                  <a:gd name="connsiteX58" fmla="*/ 486114 w 760953"/>
                  <a:gd name="connsiteY58" fmla="*/ 1263965 h 1507036"/>
                  <a:gd name="connsiteX59" fmla="*/ 504343 w 760953"/>
                  <a:gd name="connsiteY59" fmla="*/ 1257889 h 1507036"/>
                  <a:gd name="connsiteX60" fmla="*/ 522572 w 760953"/>
                  <a:gd name="connsiteY60" fmla="*/ 1251812 h 1507036"/>
                  <a:gd name="connsiteX61" fmla="*/ 552954 w 760953"/>
                  <a:gd name="connsiteY61" fmla="*/ 1245735 h 1507036"/>
                  <a:gd name="connsiteX62" fmla="*/ 619795 w 760953"/>
                  <a:gd name="connsiteY62" fmla="*/ 1245735 h 1507036"/>
                  <a:gd name="connsiteX63" fmla="*/ 656253 w 760953"/>
                  <a:gd name="connsiteY63" fmla="*/ 1233582 h 1507036"/>
                  <a:gd name="connsiteX64" fmla="*/ 674483 w 760953"/>
                  <a:gd name="connsiteY64" fmla="*/ 1227505 h 1507036"/>
                  <a:gd name="connsiteX65" fmla="*/ 723094 w 760953"/>
                  <a:gd name="connsiteY65" fmla="*/ 1184968 h 1507036"/>
                  <a:gd name="connsiteX66" fmla="*/ 735247 w 760953"/>
                  <a:gd name="connsiteY66" fmla="*/ 1148507 h 1507036"/>
                  <a:gd name="connsiteX67" fmla="*/ 741323 w 760953"/>
                  <a:gd name="connsiteY67" fmla="*/ 1130277 h 1507036"/>
                  <a:gd name="connsiteX68" fmla="*/ 747400 w 760953"/>
                  <a:gd name="connsiteY68" fmla="*/ 1093816 h 1507036"/>
                  <a:gd name="connsiteX69" fmla="*/ 753476 w 760953"/>
                  <a:gd name="connsiteY69" fmla="*/ 565138 h 1507036"/>
                  <a:gd name="connsiteX70" fmla="*/ 735247 w 760953"/>
                  <a:gd name="connsiteY70" fmla="*/ 498294 h 1507036"/>
                  <a:gd name="connsiteX71" fmla="*/ 717018 w 760953"/>
                  <a:gd name="connsiteY71" fmla="*/ 486141 h 1507036"/>
                  <a:gd name="connsiteX72" fmla="*/ 698788 w 760953"/>
                  <a:gd name="connsiteY72" fmla="*/ 467910 h 1507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760953" h="1507036">
                    <a:moveTo>
                      <a:pt x="741323" y="78998"/>
                    </a:moveTo>
                    <a:cubicBezTo>
                      <a:pt x="731196" y="76972"/>
                      <a:pt x="720343" y="77195"/>
                      <a:pt x="710941" y="72921"/>
                    </a:cubicBezTo>
                    <a:cubicBezTo>
                      <a:pt x="697644" y="66877"/>
                      <a:pt x="686636" y="56716"/>
                      <a:pt x="674483" y="48614"/>
                    </a:cubicBezTo>
                    <a:lnTo>
                      <a:pt x="656253" y="36461"/>
                    </a:lnTo>
                    <a:cubicBezTo>
                      <a:pt x="650177" y="32410"/>
                      <a:pt x="644952" y="26617"/>
                      <a:pt x="638024" y="24307"/>
                    </a:cubicBezTo>
                    <a:cubicBezTo>
                      <a:pt x="631948" y="22281"/>
                      <a:pt x="625524" y="21095"/>
                      <a:pt x="619795" y="18230"/>
                    </a:cubicBezTo>
                    <a:cubicBezTo>
                      <a:pt x="572680" y="-5329"/>
                      <a:pt x="629155" y="15274"/>
                      <a:pt x="583336" y="0"/>
                    </a:cubicBezTo>
                    <a:cubicBezTo>
                      <a:pt x="561056" y="2026"/>
                      <a:pt x="538672" y="3120"/>
                      <a:pt x="516496" y="6077"/>
                    </a:cubicBezTo>
                    <a:cubicBezTo>
                      <a:pt x="503783" y="7772"/>
                      <a:pt x="486456" y="14065"/>
                      <a:pt x="473961" y="18230"/>
                    </a:cubicBezTo>
                    <a:cubicBezTo>
                      <a:pt x="467885" y="22281"/>
                      <a:pt x="462264" y="27118"/>
                      <a:pt x="455732" y="30384"/>
                    </a:cubicBezTo>
                    <a:cubicBezTo>
                      <a:pt x="450003" y="33249"/>
                      <a:pt x="443101" y="33350"/>
                      <a:pt x="437502" y="36461"/>
                    </a:cubicBezTo>
                    <a:cubicBezTo>
                      <a:pt x="424734" y="43555"/>
                      <a:pt x="413197" y="52666"/>
                      <a:pt x="401044" y="60768"/>
                    </a:cubicBezTo>
                    <a:lnTo>
                      <a:pt x="382814" y="72921"/>
                    </a:lnTo>
                    <a:lnTo>
                      <a:pt x="358509" y="109382"/>
                    </a:lnTo>
                    <a:lnTo>
                      <a:pt x="346356" y="127612"/>
                    </a:lnTo>
                    <a:cubicBezTo>
                      <a:pt x="331085" y="173430"/>
                      <a:pt x="351684" y="116957"/>
                      <a:pt x="328127" y="164072"/>
                    </a:cubicBezTo>
                    <a:cubicBezTo>
                      <a:pt x="325262" y="169801"/>
                      <a:pt x="325161" y="176703"/>
                      <a:pt x="322050" y="182303"/>
                    </a:cubicBezTo>
                    <a:cubicBezTo>
                      <a:pt x="314957" y="195071"/>
                      <a:pt x="305847" y="206610"/>
                      <a:pt x="297745" y="218763"/>
                    </a:cubicBezTo>
                    <a:lnTo>
                      <a:pt x="273439" y="255224"/>
                    </a:lnTo>
                    <a:lnTo>
                      <a:pt x="261286" y="273454"/>
                    </a:lnTo>
                    <a:cubicBezTo>
                      <a:pt x="259261" y="279531"/>
                      <a:pt x="258321" y="286085"/>
                      <a:pt x="255210" y="291684"/>
                    </a:cubicBezTo>
                    <a:cubicBezTo>
                      <a:pt x="248117" y="304453"/>
                      <a:pt x="230904" y="328145"/>
                      <a:pt x="230904" y="328145"/>
                    </a:cubicBezTo>
                    <a:cubicBezTo>
                      <a:pt x="220210" y="360232"/>
                      <a:pt x="228381" y="341046"/>
                      <a:pt x="200522" y="382836"/>
                    </a:cubicBezTo>
                    <a:lnTo>
                      <a:pt x="188369" y="401066"/>
                    </a:lnTo>
                    <a:cubicBezTo>
                      <a:pt x="186344" y="407143"/>
                      <a:pt x="185157" y="413567"/>
                      <a:pt x="182293" y="419296"/>
                    </a:cubicBezTo>
                    <a:cubicBezTo>
                      <a:pt x="179027" y="425829"/>
                      <a:pt x="173106" y="430853"/>
                      <a:pt x="170140" y="437527"/>
                    </a:cubicBezTo>
                    <a:cubicBezTo>
                      <a:pt x="141217" y="502607"/>
                      <a:pt x="173337" y="450962"/>
                      <a:pt x="145834" y="492217"/>
                    </a:cubicBezTo>
                    <a:cubicBezTo>
                      <a:pt x="143809" y="498294"/>
                      <a:pt x="142622" y="504719"/>
                      <a:pt x="139758" y="510448"/>
                    </a:cubicBezTo>
                    <a:cubicBezTo>
                      <a:pt x="136492" y="516980"/>
                      <a:pt x="130571" y="522004"/>
                      <a:pt x="127605" y="528678"/>
                    </a:cubicBezTo>
                    <a:cubicBezTo>
                      <a:pt x="98678" y="593765"/>
                      <a:pt x="130804" y="542108"/>
                      <a:pt x="103299" y="583369"/>
                    </a:cubicBezTo>
                    <a:cubicBezTo>
                      <a:pt x="101274" y="589446"/>
                      <a:pt x="98612" y="595346"/>
                      <a:pt x="97223" y="601599"/>
                    </a:cubicBezTo>
                    <a:cubicBezTo>
                      <a:pt x="88106" y="642628"/>
                      <a:pt x="90249" y="664366"/>
                      <a:pt x="85070" y="710981"/>
                    </a:cubicBezTo>
                    <a:cubicBezTo>
                      <a:pt x="83231" y="727529"/>
                      <a:pt x="68609" y="802905"/>
                      <a:pt x="66841" y="808209"/>
                    </a:cubicBezTo>
                    <a:cubicBezTo>
                      <a:pt x="64815" y="814286"/>
                      <a:pt x="62204" y="820198"/>
                      <a:pt x="60764" y="826439"/>
                    </a:cubicBezTo>
                    <a:cubicBezTo>
                      <a:pt x="56119" y="846567"/>
                      <a:pt x="53621" y="867167"/>
                      <a:pt x="48611" y="887207"/>
                    </a:cubicBezTo>
                    <a:cubicBezTo>
                      <a:pt x="46586" y="895309"/>
                      <a:pt x="43908" y="903276"/>
                      <a:pt x="42535" y="911514"/>
                    </a:cubicBezTo>
                    <a:cubicBezTo>
                      <a:pt x="39851" y="927623"/>
                      <a:pt x="38617" y="943941"/>
                      <a:pt x="36459" y="960128"/>
                    </a:cubicBezTo>
                    <a:cubicBezTo>
                      <a:pt x="34566" y="974325"/>
                      <a:pt x="32737" y="988537"/>
                      <a:pt x="30382" y="1002665"/>
                    </a:cubicBezTo>
                    <a:cubicBezTo>
                      <a:pt x="26523" y="1025821"/>
                      <a:pt x="23694" y="1035495"/>
                      <a:pt x="18229" y="1057356"/>
                    </a:cubicBezTo>
                    <a:cubicBezTo>
                      <a:pt x="16204" y="1077612"/>
                      <a:pt x="13657" y="1097822"/>
                      <a:pt x="12153" y="1118123"/>
                    </a:cubicBezTo>
                    <a:cubicBezTo>
                      <a:pt x="9605" y="1152523"/>
                      <a:pt x="8370" y="1187010"/>
                      <a:pt x="6076" y="1221428"/>
                    </a:cubicBezTo>
                    <a:cubicBezTo>
                      <a:pt x="4319" y="1247780"/>
                      <a:pt x="2025" y="1274093"/>
                      <a:pt x="0" y="1300426"/>
                    </a:cubicBezTo>
                    <a:cubicBezTo>
                      <a:pt x="17613" y="1353270"/>
                      <a:pt x="-7551" y="1272857"/>
                      <a:pt x="12153" y="1397654"/>
                    </a:cubicBezTo>
                    <a:cubicBezTo>
                      <a:pt x="14151" y="1410308"/>
                      <a:pt x="20255" y="1421961"/>
                      <a:pt x="24306" y="1434115"/>
                    </a:cubicBezTo>
                    <a:cubicBezTo>
                      <a:pt x="26331" y="1440192"/>
                      <a:pt x="26829" y="1447015"/>
                      <a:pt x="30382" y="1452345"/>
                    </a:cubicBezTo>
                    <a:cubicBezTo>
                      <a:pt x="45234" y="1474623"/>
                      <a:pt x="49288" y="1490831"/>
                      <a:pt x="72917" y="1500959"/>
                    </a:cubicBezTo>
                    <a:cubicBezTo>
                      <a:pt x="80593" y="1504249"/>
                      <a:pt x="89121" y="1505010"/>
                      <a:pt x="97223" y="1507036"/>
                    </a:cubicBezTo>
                    <a:cubicBezTo>
                      <a:pt x="125870" y="1502261"/>
                      <a:pt x="132607" y="1502134"/>
                      <a:pt x="157987" y="1494882"/>
                    </a:cubicBezTo>
                    <a:cubicBezTo>
                      <a:pt x="164146" y="1493122"/>
                      <a:pt x="170487" y="1491670"/>
                      <a:pt x="176216" y="1488805"/>
                    </a:cubicBezTo>
                    <a:cubicBezTo>
                      <a:pt x="198844" y="1477490"/>
                      <a:pt x="192519" y="1475220"/>
                      <a:pt x="212675" y="1458422"/>
                    </a:cubicBezTo>
                    <a:cubicBezTo>
                      <a:pt x="218285" y="1453747"/>
                      <a:pt x="224828" y="1450319"/>
                      <a:pt x="230904" y="1446268"/>
                    </a:cubicBezTo>
                    <a:cubicBezTo>
                      <a:pt x="263312" y="1397654"/>
                      <a:pt x="220777" y="1456396"/>
                      <a:pt x="261286" y="1415884"/>
                    </a:cubicBezTo>
                    <a:cubicBezTo>
                      <a:pt x="266450" y="1410720"/>
                      <a:pt x="267943" y="1402463"/>
                      <a:pt x="273439" y="1397654"/>
                    </a:cubicBezTo>
                    <a:cubicBezTo>
                      <a:pt x="284431" y="1388036"/>
                      <a:pt x="309897" y="1373347"/>
                      <a:pt x="309897" y="1373347"/>
                    </a:cubicBezTo>
                    <a:cubicBezTo>
                      <a:pt x="330152" y="1342963"/>
                      <a:pt x="315973" y="1359169"/>
                      <a:pt x="358509" y="1330810"/>
                    </a:cubicBezTo>
                    <a:lnTo>
                      <a:pt x="394967" y="1306503"/>
                    </a:lnTo>
                    <a:cubicBezTo>
                      <a:pt x="401044" y="1302452"/>
                      <a:pt x="406268" y="1296658"/>
                      <a:pt x="413197" y="1294349"/>
                    </a:cubicBezTo>
                    <a:lnTo>
                      <a:pt x="431426" y="1288273"/>
                    </a:lnTo>
                    <a:cubicBezTo>
                      <a:pt x="460312" y="1269013"/>
                      <a:pt x="442729" y="1278427"/>
                      <a:pt x="486114" y="1263965"/>
                    </a:cubicBezTo>
                    <a:lnTo>
                      <a:pt x="504343" y="1257889"/>
                    </a:lnTo>
                    <a:cubicBezTo>
                      <a:pt x="510419" y="1255863"/>
                      <a:pt x="516291" y="1253068"/>
                      <a:pt x="522572" y="1251812"/>
                    </a:cubicBezTo>
                    <a:lnTo>
                      <a:pt x="552954" y="1245735"/>
                    </a:lnTo>
                    <a:cubicBezTo>
                      <a:pt x="583161" y="1255804"/>
                      <a:pt x="573789" y="1255594"/>
                      <a:pt x="619795" y="1245735"/>
                    </a:cubicBezTo>
                    <a:cubicBezTo>
                      <a:pt x="632321" y="1243051"/>
                      <a:pt x="644100" y="1237633"/>
                      <a:pt x="656253" y="1233582"/>
                    </a:cubicBezTo>
                    <a:lnTo>
                      <a:pt x="674483" y="1227505"/>
                    </a:lnTo>
                    <a:cubicBezTo>
                      <a:pt x="717017" y="1199147"/>
                      <a:pt x="702839" y="1215351"/>
                      <a:pt x="723094" y="1184968"/>
                    </a:cubicBezTo>
                    <a:lnTo>
                      <a:pt x="735247" y="1148507"/>
                    </a:lnTo>
                    <a:cubicBezTo>
                      <a:pt x="737272" y="1142430"/>
                      <a:pt x="740270" y="1136595"/>
                      <a:pt x="741323" y="1130277"/>
                    </a:cubicBezTo>
                    <a:lnTo>
                      <a:pt x="747400" y="1093816"/>
                    </a:lnTo>
                    <a:cubicBezTo>
                      <a:pt x="763786" y="823439"/>
                      <a:pt x="764689" y="895945"/>
                      <a:pt x="753476" y="565138"/>
                    </a:cubicBezTo>
                    <a:cubicBezTo>
                      <a:pt x="753191" y="556735"/>
                      <a:pt x="740366" y="501707"/>
                      <a:pt x="735247" y="498294"/>
                    </a:cubicBezTo>
                    <a:lnTo>
                      <a:pt x="717018" y="486141"/>
                    </a:lnTo>
                    <a:cubicBezTo>
                      <a:pt x="703741" y="466225"/>
                      <a:pt x="712168" y="467910"/>
                      <a:pt x="698788" y="467910"/>
                    </a:cubicBezTo>
                  </a:path>
                </a:pathLst>
              </a:custGeom>
              <a:ln w="28575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3E3388E0-F745-0ECE-68A7-1AA9485B4287}"/>
                  </a:ext>
                </a:extLst>
              </p:cNvPr>
              <p:cNvSpPr/>
              <p:nvPr/>
            </p:nvSpPr>
            <p:spPr>
              <a:xfrm>
                <a:off x="3920498" y="4037266"/>
                <a:ext cx="236958" cy="22536"/>
              </a:xfrm>
              <a:custGeom>
                <a:avLst/>
                <a:gdLst>
                  <a:gd name="connsiteX0" fmla="*/ 0 w 197642"/>
                  <a:gd name="connsiteY0" fmla="*/ 18299 h 18299"/>
                  <a:gd name="connsiteX1" fmla="*/ 69541 w 197642"/>
                  <a:gd name="connsiteY1" fmla="*/ 14639 h 18299"/>
                  <a:gd name="connsiteX2" fmla="*/ 102481 w 197642"/>
                  <a:gd name="connsiteY2" fmla="*/ 3660 h 18299"/>
                  <a:gd name="connsiteX3" fmla="*/ 113461 w 197642"/>
                  <a:gd name="connsiteY3" fmla="*/ 0 h 18299"/>
                  <a:gd name="connsiteX4" fmla="*/ 168362 w 197642"/>
                  <a:gd name="connsiteY4" fmla="*/ 3660 h 18299"/>
                  <a:gd name="connsiteX5" fmla="*/ 183002 w 197642"/>
                  <a:gd name="connsiteY5" fmla="*/ 7320 h 18299"/>
                  <a:gd name="connsiteX6" fmla="*/ 197642 w 197642"/>
                  <a:gd name="connsiteY6" fmla="*/ 10979 h 18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7642" h="18299">
                    <a:moveTo>
                      <a:pt x="0" y="18299"/>
                    </a:moveTo>
                    <a:cubicBezTo>
                      <a:pt x="23180" y="17079"/>
                      <a:pt x="46494" y="17404"/>
                      <a:pt x="69541" y="14639"/>
                    </a:cubicBezTo>
                    <a:cubicBezTo>
                      <a:pt x="69546" y="14638"/>
                      <a:pt x="96989" y="5491"/>
                      <a:pt x="102481" y="3660"/>
                    </a:cubicBezTo>
                    <a:lnTo>
                      <a:pt x="113461" y="0"/>
                    </a:lnTo>
                    <a:cubicBezTo>
                      <a:pt x="131761" y="1220"/>
                      <a:pt x="150122" y="1740"/>
                      <a:pt x="168362" y="3660"/>
                    </a:cubicBezTo>
                    <a:cubicBezTo>
                      <a:pt x="173365" y="4187"/>
                      <a:pt x="178165" y="5938"/>
                      <a:pt x="183002" y="7320"/>
                    </a:cubicBezTo>
                    <a:cubicBezTo>
                      <a:pt x="197160" y="11365"/>
                      <a:pt x="189485" y="10979"/>
                      <a:pt x="197642" y="10979"/>
                    </a:cubicBezTo>
                  </a:path>
                </a:pathLst>
              </a:cu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0CAA9C70-BC0C-66D1-680B-C7CEDFF9F0E5}"/>
                  </a:ext>
                </a:extLst>
              </p:cNvPr>
              <p:cNvSpPr/>
              <p:nvPr/>
            </p:nvSpPr>
            <p:spPr>
              <a:xfrm>
                <a:off x="2860895" y="4463577"/>
                <a:ext cx="412343" cy="736325"/>
              </a:xfrm>
              <a:custGeom>
                <a:avLst/>
                <a:gdLst>
                  <a:gd name="connsiteX0" fmla="*/ 256032 w 256032"/>
                  <a:gd name="connsiteY0" fmla="*/ 0 h 457200"/>
                  <a:gd name="connsiteX1" fmla="*/ 230429 w 256032"/>
                  <a:gd name="connsiteY1" fmla="*/ 18288 h 457200"/>
                  <a:gd name="connsiteX2" fmla="*/ 208484 w 256032"/>
                  <a:gd name="connsiteY2" fmla="*/ 29261 h 457200"/>
                  <a:gd name="connsiteX3" fmla="*/ 182880 w 256032"/>
                  <a:gd name="connsiteY3" fmla="*/ 51207 h 457200"/>
                  <a:gd name="connsiteX4" fmla="*/ 160935 w 256032"/>
                  <a:gd name="connsiteY4" fmla="*/ 80468 h 457200"/>
                  <a:gd name="connsiteX5" fmla="*/ 146304 w 256032"/>
                  <a:gd name="connsiteY5" fmla="*/ 98756 h 457200"/>
                  <a:gd name="connsiteX6" fmla="*/ 135332 w 256032"/>
                  <a:gd name="connsiteY6" fmla="*/ 102413 h 457200"/>
                  <a:gd name="connsiteX7" fmla="*/ 106071 w 256032"/>
                  <a:gd name="connsiteY7" fmla="*/ 138989 h 457200"/>
                  <a:gd name="connsiteX8" fmla="*/ 98756 w 256032"/>
                  <a:gd name="connsiteY8" fmla="*/ 149962 h 457200"/>
                  <a:gd name="connsiteX9" fmla="*/ 80468 w 256032"/>
                  <a:gd name="connsiteY9" fmla="*/ 182880 h 457200"/>
                  <a:gd name="connsiteX10" fmla="*/ 62180 w 256032"/>
                  <a:gd name="connsiteY10" fmla="*/ 197511 h 457200"/>
                  <a:gd name="connsiteX11" fmla="*/ 54864 w 256032"/>
                  <a:gd name="connsiteY11" fmla="*/ 204826 h 457200"/>
                  <a:gd name="connsiteX12" fmla="*/ 43892 w 256032"/>
                  <a:gd name="connsiteY12" fmla="*/ 212141 h 457200"/>
                  <a:gd name="connsiteX13" fmla="*/ 29261 w 256032"/>
                  <a:gd name="connsiteY13" fmla="*/ 226772 h 457200"/>
                  <a:gd name="connsiteX14" fmla="*/ 14631 w 256032"/>
                  <a:gd name="connsiteY14" fmla="*/ 245060 h 457200"/>
                  <a:gd name="connsiteX15" fmla="*/ 10973 w 256032"/>
                  <a:gd name="connsiteY15" fmla="*/ 256032 h 457200"/>
                  <a:gd name="connsiteX16" fmla="*/ 3658 w 256032"/>
                  <a:gd name="connsiteY16" fmla="*/ 263348 h 457200"/>
                  <a:gd name="connsiteX17" fmla="*/ 0 w 256032"/>
                  <a:gd name="connsiteY17" fmla="*/ 277978 h 457200"/>
                  <a:gd name="connsiteX18" fmla="*/ 3658 w 256032"/>
                  <a:gd name="connsiteY18" fmla="*/ 413309 h 457200"/>
                  <a:gd name="connsiteX19" fmla="*/ 21946 w 256032"/>
                  <a:gd name="connsiteY19" fmla="*/ 446228 h 457200"/>
                  <a:gd name="connsiteX20" fmla="*/ 25604 w 256032"/>
                  <a:gd name="connsiteY20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6032" h="457200">
                    <a:moveTo>
                      <a:pt x="256032" y="0"/>
                    </a:moveTo>
                    <a:cubicBezTo>
                      <a:pt x="247498" y="6096"/>
                      <a:pt x="239422" y="12892"/>
                      <a:pt x="230429" y="18288"/>
                    </a:cubicBezTo>
                    <a:cubicBezTo>
                      <a:pt x="208796" y="31268"/>
                      <a:pt x="230063" y="10764"/>
                      <a:pt x="208484" y="29261"/>
                    </a:cubicBezTo>
                    <a:cubicBezTo>
                      <a:pt x="177446" y="55866"/>
                      <a:pt x="208068" y="34416"/>
                      <a:pt x="182880" y="51207"/>
                    </a:cubicBezTo>
                    <a:cubicBezTo>
                      <a:pt x="173366" y="79753"/>
                      <a:pt x="188950" y="38447"/>
                      <a:pt x="160935" y="80468"/>
                    </a:cubicBezTo>
                    <a:cubicBezTo>
                      <a:pt x="157612" y="85452"/>
                      <a:pt x="152095" y="95281"/>
                      <a:pt x="146304" y="98756"/>
                    </a:cubicBezTo>
                    <a:cubicBezTo>
                      <a:pt x="142998" y="100739"/>
                      <a:pt x="138989" y="101194"/>
                      <a:pt x="135332" y="102413"/>
                    </a:cubicBezTo>
                    <a:cubicBezTo>
                      <a:pt x="114485" y="123260"/>
                      <a:pt x="124526" y="111306"/>
                      <a:pt x="106071" y="138989"/>
                    </a:cubicBezTo>
                    <a:cubicBezTo>
                      <a:pt x="103633" y="142647"/>
                      <a:pt x="100146" y="145792"/>
                      <a:pt x="98756" y="149962"/>
                    </a:cubicBezTo>
                    <a:cubicBezTo>
                      <a:pt x="94156" y="163760"/>
                      <a:pt x="93044" y="170304"/>
                      <a:pt x="80468" y="182880"/>
                    </a:cubicBezTo>
                    <a:cubicBezTo>
                      <a:pt x="62807" y="200541"/>
                      <a:pt x="85245" y="179060"/>
                      <a:pt x="62180" y="197511"/>
                    </a:cubicBezTo>
                    <a:cubicBezTo>
                      <a:pt x="59487" y="199665"/>
                      <a:pt x="57557" y="202672"/>
                      <a:pt x="54864" y="204826"/>
                    </a:cubicBezTo>
                    <a:cubicBezTo>
                      <a:pt x="51432" y="207572"/>
                      <a:pt x="47229" y="209280"/>
                      <a:pt x="43892" y="212141"/>
                    </a:cubicBezTo>
                    <a:cubicBezTo>
                      <a:pt x="38655" y="216630"/>
                      <a:pt x="33087" y="221033"/>
                      <a:pt x="29261" y="226772"/>
                    </a:cubicBezTo>
                    <a:cubicBezTo>
                      <a:pt x="20033" y="240613"/>
                      <a:pt x="25054" y="234636"/>
                      <a:pt x="14631" y="245060"/>
                    </a:cubicBezTo>
                    <a:cubicBezTo>
                      <a:pt x="13412" y="248717"/>
                      <a:pt x="12957" y="252726"/>
                      <a:pt x="10973" y="256032"/>
                    </a:cubicBezTo>
                    <a:cubicBezTo>
                      <a:pt x="9199" y="258989"/>
                      <a:pt x="5200" y="260264"/>
                      <a:pt x="3658" y="263348"/>
                    </a:cubicBezTo>
                    <a:cubicBezTo>
                      <a:pt x="1410" y="267844"/>
                      <a:pt x="1219" y="273101"/>
                      <a:pt x="0" y="277978"/>
                    </a:cubicBezTo>
                    <a:cubicBezTo>
                      <a:pt x="1219" y="323088"/>
                      <a:pt x="1404" y="368239"/>
                      <a:pt x="3658" y="413309"/>
                    </a:cubicBezTo>
                    <a:cubicBezTo>
                      <a:pt x="4307" y="426283"/>
                      <a:pt x="18380" y="435531"/>
                      <a:pt x="21946" y="446228"/>
                    </a:cubicBezTo>
                    <a:lnTo>
                      <a:pt x="25604" y="457200"/>
                    </a:lnTo>
                  </a:path>
                </a:pathLst>
              </a:custGeom>
              <a:noFill/>
              <a:ln w="28575">
                <a:solidFill>
                  <a:srgbClr val="0432FF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FD3A3AFD-BCFB-A5D8-CF02-B65F48608393}"/>
                  </a:ext>
                </a:extLst>
              </p:cNvPr>
              <p:cNvSpPr/>
              <p:nvPr/>
            </p:nvSpPr>
            <p:spPr>
              <a:xfrm>
                <a:off x="3497081" y="4469468"/>
                <a:ext cx="406453" cy="765778"/>
              </a:xfrm>
              <a:custGeom>
                <a:avLst/>
                <a:gdLst>
                  <a:gd name="connsiteX0" fmla="*/ 0 w 252375"/>
                  <a:gd name="connsiteY0" fmla="*/ 0 h 475488"/>
                  <a:gd name="connsiteX1" fmla="*/ 25603 w 252375"/>
                  <a:gd name="connsiteY1" fmla="*/ 3658 h 475488"/>
                  <a:gd name="connsiteX2" fmla="*/ 40234 w 252375"/>
                  <a:gd name="connsiteY2" fmla="*/ 21946 h 475488"/>
                  <a:gd name="connsiteX3" fmla="*/ 51207 w 252375"/>
                  <a:gd name="connsiteY3" fmla="*/ 25603 h 475488"/>
                  <a:gd name="connsiteX4" fmla="*/ 62179 w 252375"/>
                  <a:gd name="connsiteY4" fmla="*/ 32918 h 475488"/>
                  <a:gd name="connsiteX5" fmla="*/ 73152 w 252375"/>
                  <a:gd name="connsiteY5" fmla="*/ 36576 h 475488"/>
                  <a:gd name="connsiteX6" fmla="*/ 95098 w 252375"/>
                  <a:gd name="connsiteY6" fmla="*/ 58522 h 475488"/>
                  <a:gd name="connsiteX7" fmla="*/ 117043 w 252375"/>
                  <a:gd name="connsiteY7" fmla="*/ 73152 h 475488"/>
                  <a:gd name="connsiteX8" fmla="*/ 128016 w 252375"/>
                  <a:gd name="connsiteY8" fmla="*/ 76810 h 475488"/>
                  <a:gd name="connsiteX9" fmla="*/ 149962 w 252375"/>
                  <a:gd name="connsiteY9" fmla="*/ 87782 h 475488"/>
                  <a:gd name="connsiteX10" fmla="*/ 157277 w 252375"/>
                  <a:gd name="connsiteY10" fmla="*/ 95098 h 475488"/>
                  <a:gd name="connsiteX11" fmla="*/ 164592 w 252375"/>
                  <a:gd name="connsiteY11" fmla="*/ 106070 h 475488"/>
                  <a:gd name="connsiteX12" fmla="*/ 175565 w 252375"/>
                  <a:gd name="connsiteY12" fmla="*/ 113386 h 475488"/>
                  <a:gd name="connsiteX13" fmla="*/ 186538 w 252375"/>
                  <a:gd name="connsiteY13" fmla="*/ 135331 h 475488"/>
                  <a:gd name="connsiteX14" fmla="*/ 193853 w 252375"/>
                  <a:gd name="connsiteY14" fmla="*/ 146304 h 475488"/>
                  <a:gd name="connsiteX15" fmla="*/ 197511 w 252375"/>
                  <a:gd name="connsiteY15" fmla="*/ 157277 h 475488"/>
                  <a:gd name="connsiteX16" fmla="*/ 212141 w 252375"/>
                  <a:gd name="connsiteY16" fmla="*/ 179222 h 475488"/>
                  <a:gd name="connsiteX17" fmla="*/ 219456 w 252375"/>
                  <a:gd name="connsiteY17" fmla="*/ 201168 h 475488"/>
                  <a:gd name="connsiteX18" fmla="*/ 223114 w 252375"/>
                  <a:gd name="connsiteY18" fmla="*/ 212141 h 475488"/>
                  <a:gd name="connsiteX19" fmla="*/ 230429 w 252375"/>
                  <a:gd name="connsiteY19" fmla="*/ 263347 h 475488"/>
                  <a:gd name="connsiteX20" fmla="*/ 237744 w 252375"/>
                  <a:gd name="connsiteY20" fmla="*/ 285293 h 475488"/>
                  <a:gd name="connsiteX21" fmla="*/ 245059 w 252375"/>
                  <a:gd name="connsiteY21" fmla="*/ 296266 h 475488"/>
                  <a:gd name="connsiteX22" fmla="*/ 252375 w 252375"/>
                  <a:gd name="connsiteY22" fmla="*/ 318211 h 475488"/>
                  <a:gd name="connsiteX23" fmla="*/ 248717 w 252375"/>
                  <a:gd name="connsiteY23" fmla="*/ 380390 h 475488"/>
                  <a:gd name="connsiteX24" fmla="*/ 245059 w 252375"/>
                  <a:gd name="connsiteY24" fmla="*/ 391363 h 475488"/>
                  <a:gd name="connsiteX25" fmla="*/ 237744 w 252375"/>
                  <a:gd name="connsiteY25" fmla="*/ 420624 h 475488"/>
                  <a:gd name="connsiteX26" fmla="*/ 226771 w 252375"/>
                  <a:gd name="connsiteY26" fmla="*/ 431597 h 475488"/>
                  <a:gd name="connsiteX27" fmla="*/ 219456 w 252375"/>
                  <a:gd name="connsiteY27" fmla="*/ 442570 h 475488"/>
                  <a:gd name="connsiteX28" fmla="*/ 215799 w 252375"/>
                  <a:gd name="connsiteY28" fmla="*/ 453542 h 475488"/>
                  <a:gd name="connsiteX29" fmla="*/ 201168 w 252375"/>
                  <a:gd name="connsiteY29" fmla="*/ 475488 h 475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52375" h="475488">
                    <a:moveTo>
                      <a:pt x="0" y="0"/>
                    </a:moveTo>
                    <a:cubicBezTo>
                      <a:pt x="8534" y="1219"/>
                      <a:pt x="17424" y="932"/>
                      <a:pt x="25603" y="3658"/>
                    </a:cubicBezTo>
                    <a:cubicBezTo>
                      <a:pt x="31998" y="5790"/>
                      <a:pt x="36142" y="18673"/>
                      <a:pt x="40234" y="21946"/>
                    </a:cubicBezTo>
                    <a:cubicBezTo>
                      <a:pt x="43245" y="24354"/>
                      <a:pt x="47549" y="24384"/>
                      <a:pt x="51207" y="25603"/>
                    </a:cubicBezTo>
                    <a:cubicBezTo>
                      <a:pt x="54864" y="28041"/>
                      <a:pt x="58247" y="30952"/>
                      <a:pt x="62179" y="32918"/>
                    </a:cubicBezTo>
                    <a:cubicBezTo>
                      <a:pt x="65627" y="34642"/>
                      <a:pt x="70109" y="34209"/>
                      <a:pt x="73152" y="36576"/>
                    </a:cubicBezTo>
                    <a:cubicBezTo>
                      <a:pt x="81318" y="42928"/>
                      <a:pt x="86490" y="52783"/>
                      <a:pt x="95098" y="58522"/>
                    </a:cubicBezTo>
                    <a:cubicBezTo>
                      <a:pt x="102413" y="63399"/>
                      <a:pt x="108703" y="70372"/>
                      <a:pt x="117043" y="73152"/>
                    </a:cubicBezTo>
                    <a:cubicBezTo>
                      <a:pt x="120701" y="74371"/>
                      <a:pt x="124567" y="75086"/>
                      <a:pt x="128016" y="76810"/>
                    </a:cubicBezTo>
                    <a:cubicBezTo>
                      <a:pt x="156370" y="90987"/>
                      <a:pt x="122388" y="78592"/>
                      <a:pt x="149962" y="87782"/>
                    </a:cubicBezTo>
                    <a:cubicBezTo>
                      <a:pt x="152400" y="90221"/>
                      <a:pt x="155123" y="92405"/>
                      <a:pt x="157277" y="95098"/>
                    </a:cubicBezTo>
                    <a:cubicBezTo>
                      <a:pt x="160023" y="98530"/>
                      <a:pt x="161484" y="102962"/>
                      <a:pt x="164592" y="106070"/>
                    </a:cubicBezTo>
                    <a:cubicBezTo>
                      <a:pt x="167701" y="109179"/>
                      <a:pt x="171907" y="110947"/>
                      <a:pt x="175565" y="113386"/>
                    </a:cubicBezTo>
                    <a:cubicBezTo>
                      <a:pt x="196525" y="144824"/>
                      <a:pt x="171398" y="105050"/>
                      <a:pt x="186538" y="135331"/>
                    </a:cubicBezTo>
                    <a:cubicBezTo>
                      <a:pt x="188504" y="139263"/>
                      <a:pt x="191887" y="142372"/>
                      <a:pt x="193853" y="146304"/>
                    </a:cubicBezTo>
                    <a:cubicBezTo>
                      <a:pt x="195577" y="149753"/>
                      <a:pt x="195639" y="153907"/>
                      <a:pt x="197511" y="157277"/>
                    </a:cubicBezTo>
                    <a:cubicBezTo>
                      <a:pt x="201781" y="164962"/>
                      <a:pt x="209361" y="170882"/>
                      <a:pt x="212141" y="179222"/>
                    </a:cubicBezTo>
                    <a:lnTo>
                      <a:pt x="219456" y="201168"/>
                    </a:lnTo>
                    <a:lnTo>
                      <a:pt x="223114" y="212141"/>
                    </a:lnTo>
                    <a:cubicBezTo>
                      <a:pt x="225657" y="237571"/>
                      <a:pt x="224461" y="243455"/>
                      <a:pt x="230429" y="263347"/>
                    </a:cubicBezTo>
                    <a:cubicBezTo>
                      <a:pt x="232645" y="270733"/>
                      <a:pt x="233467" y="278877"/>
                      <a:pt x="237744" y="285293"/>
                    </a:cubicBezTo>
                    <a:cubicBezTo>
                      <a:pt x="240182" y="288951"/>
                      <a:pt x="243274" y="292249"/>
                      <a:pt x="245059" y="296266"/>
                    </a:cubicBezTo>
                    <a:cubicBezTo>
                      <a:pt x="248191" y="303312"/>
                      <a:pt x="252375" y="318211"/>
                      <a:pt x="252375" y="318211"/>
                    </a:cubicBezTo>
                    <a:cubicBezTo>
                      <a:pt x="251156" y="338937"/>
                      <a:pt x="250783" y="359731"/>
                      <a:pt x="248717" y="380390"/>
                    </a:cubicBezTo>
                    <a:cubicBezTo>
                      <a:pt x="248333" y="384226"/>
                      <a:pt x="245994" y="387623"/>
                      <a:pt x="245059" y="391363"/>
                    </a:cubicBezTo>
                    <a:cubicBezTo>
                      <a:pt x="244319" y="394322"/>
                      <a:pt x="241090" y="415605"/>
                      <a:pt x="237744" y="420624"/>
                    </a:cubicBezTo>
                    <a:cubicBezTo>
                      <a:pt x="234875" y="424928"/>
                      <a:pt x="230082" y="427623"/>
                      <a:pt x="226771" y="431597"/>
                    </a:cubicBezTo>
                    <a:cubicBezTo>
                      <a:pt x="223957" y="434974"/>
                      <a:pt x="221894" y="438912"/>
                      <a:pt x="219456" y="442570"/>
                    </a:cubicBezTo>
                    <a:cubicBezTo>
                      <a:pt x="218237" y="446227"/>
                      <a:pt x="217671" y="450172"/>
                      <a:pt x="215799" y="453542"/>
                    </a:cubicBezTo>
                    <a:cubicBezTo>
                      <a:pt x="211529" y="461228"/>
                      <a:pt x="201168" y="475488"/>
                      <a:pt x="201168" y="475488"/>
                    </a:cubicBezTo>
                  </a:path>
                </a:pathLst>
              </a:custGeom>
              <a:noFill/>
              <a:ln w="28575">
                <a:solidFill>
                  <a:srgbClr val="0432FF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0A4AE24E-0913-65C4-B134-6B74B1733F23}"/>
                  </a:ext>
                </a:extLst>
              </p:cNvPr>
              <p:cNvSpPr/>
              <p:nvPr/>
            </p:nvSpPr>
            <p:spPr>
              <a:xfrm>
                <a:off x="2377865" y="4434125"/>
                <a:ext cx="889482" cy="64797"/>
              </a:xfrm>
              <a:custGeom>
                <a:avLst/>
                <a:gdLst>
                  <a:gd name="connsiteX0" fmla="*/ 552298 w 552298"/>
                  <a:gd name="connsiteY0" fmla="*/ 21946 h 40234"/>
                  <a:gd name="connsiteX1" fmla="*/ 523037 w 552298"/>
                  <a:gd name="connsiteY1" fmla="*/ 18288 h 40234"/>
                  <a:gd name="connsiteX2" fmla="*/ 475488 w 552298"/>
                  <a:gd name="connsiteY2" fmla="*/ 14631 h 40234"/>
                  <a:gd name="connsiteX3" fmla="*/ 438912 w 552298"/>
                  <a:gd name="connsiteY3" fmla="*/ 3658 h 40234"/>
                  <a:gd name="connsiteX4" fmla="*/ 427939 w 552298"/>
                  <a:gd name="connsiteY4" fmla="*/ 0 h 40234"/>
                  <a:gd name="connsiteX5" fmla="*/ 351130 w 552298"/>
                  <a:gd name="connsiteY5" fmla="*/ 10973 h 40234"/>
                  <a:gd name="connsiteX6" fmla="*/ 329184 w 552298"/>
                  <a:gd name="connsiteY6" fmla="*/ 18288 h 40234"/>
                  <a:gd name="connsiteX7" fmla="*/ 318211 w 552298"/>
                  <a:gd name="connsiteY7" fmla="*/ 21946 h 40234"/>
                  <a:gd name="connsiteX8" fmla="*/ 219456 w 552298"/>
                  <a:gd name="connsiteY8" fmla="*/ 18288 h 40234"/>
                  <a:gd name="connsiteX9" fmla="*/ 201168 w 552298"/>
                  <a:gd name="connsiteY9" fmla="*/ 14631 h 40234"/>
                  <a:gd name="connsiteX10" fmla="*/ 128016 w 552298"/>
                  <a:gd name="connsiteY10" fmla="*/ 18288 h 40234"/>
                  <a:gd name="connsiteX11" fmla="*/ 109728 w 552298"/>
                  <a:gd name="connsiteY11" fmla="*/ 21946 h 40234"/>
                  <a:gd name="connsiteX12" fmla="*/ 76810 w 552298"/>
                  <a:gd name="connsiteY12" fmla="*/ 32919 h 40234"/>
                  <a:gd name="connsiteX13" fmla="*/ 65837 w 552298"/>
                  <a:gd name="connsiteY13" fmla="*/ 36576 h 40234"/>
                  <a:gd name="connsiteX14" fmla="*/ 54864 w 552298"/>
                  <a:gd name="connsiteY14" fmla="*/ 40234 h 40234"/>
                  <a:gd name="connsiteX15" fmla="*/ 29261 w 552298"/>
                  <a:gd name="connsiteY15" fmla="*/ 36576 h 40234"/>
                  <a:gd name="connsiteX16" fmla="*/ 0 w 552298"/>
                  <a:gd name="connsiteY16" fmla="*/ 32919 h 40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2298" h="40234">
                    <a:moveTo>
                      <a:pt x="552298" y="21946"/>
                    </a:moveTo>
                    <a:cubicBezTo>
                      <a:pt x="542544" y="20727"/>
                      <a:pt x="532822" y="19220"/>
                      <a:pt x="523037" y="18288"/>
                    </a:cubicBezTo>
                    <a:cubicBezTo>
                      <a:pt x="507212" y="16781"/>
                      <a:pt x="491276" y="16488"/>
                      <a:pt x="475488" y="14631"/>
                    </a:cubicBezTo>
                    <a:cubicBezTo>
                      <a:pt x="466950" y="13627"/>
                      <a:pt x="444806" y="5623"/>
                      <a:pt x="438912" y="3658"/>
                    </a:cubicBezTo>
                    <a:lnTo>
                      <a:pt x="427939" y="0"/>
                    </a:lnTo>
                    <a:cubicBezTo>
                      <a:pt x="365385" y="4171"/>
                      <a:pt x="390462" y="-2138"/>
                      <a:pt x="351130" y="10973"/>
                    </a:cubicBezTo>
                    <a:lnTo>
                      <a:pt x="329184" y="18288"/>
                    </a:lnTo>
                    <a:lnTo>
                      <a:pt x="318211" y="21946"/>
                    </a:lnTo>
                    <a:cubicBezTo>
                      <a:pt x="285293" y="20727"/>
                      <a:pt x="252333" y="20343"/>
                      <a:pt x="219456" y="18288"/>
                    </a:cubicBezTo>
                    <a:cubicBezTo>
                      <a:pt x="213251" y="17900"/>
                      <a:pt x="207385" y="14631"/>
                      <a:pt x="201168" y="14631"/>
                    </a:cubicBezTo>
                    <a:cubicBezTo>
                      <a:pt x="176754" y="14631"/>
                      <a:pt x="152400" y="17069"/>
                      <a:pt x="128016" y="18288"/>
                    </a:cubicBezTo>
                    <a:cubicBezTo>
                      <a:pt x="121920" y="19507"/>
                      <a:pt x="115726" y="20310"/>
                      <a:pt x="109728" y="21946"/>
                    </a:cubicBezTo>
                    <a:cubicBezTo>
                      <a:pt x="109707" y="21952"/>
                      <a:pt x="82306" y="31087"/>
                      <a:pt x="76810" y="32919"/>
                    </a:cubicBezTo>
                    <a:lnTo>
                      <a:pt x="65837" y="36576"/>
                    </a:lnTo>
                    <a:lnTo>
                      <a:pt x="54864" y="40234"/>
                    </a:lnTo>
                    <a:cubicBezTo>
                      <a:pt x="46330" y="39015"/>
                      <a:pt x="37765" y="37993"/>
                      <a:pt x="29261" y="36576"/>
                    </a:cubicBezTo>
                    <a:cubicBezTo>
                      <a:pt x="3015" y="32202"/>
                      <a:pt x="19762" y="32919"/>
                      <a:pt x="0" y="32919"/>
                    </a:cubicBezTo>
                  </a:path>
                </a:pathLst>
              </a:custGeom>
              <a:noFill/>
              <a:ln w="28575">
                <a:solidFill>
                  <a:srgbClr val="0432FF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3D740B54-1F57-0AED-9480-80765C541106}"/>
                  </a:ext>
                </a:extLst>
              </p:cNvPr>
              <p:cNvSpPr/>
              <p:nvPr/>
            </p:nvSpPr>
            <p:spPr>
              <a:xfrm>
                <a:off x="3491191" y="4074799"/>
                <a:ext cx="736325" cy="388779"/>
              </a:xfrm>
              <a:custGeom>
                <a:avLst/>
                <a:gdLst>
                  <a:gd name="connsiteX0" fmla="*/ 0 w 457200"/>
                  <a:gd name="connsiteY0" fmla="*/ 241401 h 241401"/>
                  <a:gd name="connsiteX1" fmla="*/ 25603 w 457200"/>
                  <a:gd name="connsiteY1" fmla="*/ 226771 h 241401"/>
                  <a:gd name="connsiteX2" fmla="*/ 47548 w 457200"/>
                  <a:gd name="connsiteY2" fmla="*/ 212141 h 241401"/>
                  <a:gd name="connsiteX3" fmla="*/ 58521 w 457200"/>
                  <a:gd name="connsiteY3" fmla="*/ 208483 h 241401"/>
                  <a:gd name="connsiteX4" fmla="*/ 80467 w 457200"/>
                  <a:gd name="connsiteY4" fmla="*/ 193853 h 241401"/>
                  <a:gd name="connsiteX5" fmla="*/ 91440 w 457200"/>
                  <a:gd name="connsiteY5" fmla="*/ 186537 h 241401"/>
                  <a:gd name="connsiteX6" fmla="*/ 120700 w 457200"/>
                  <a:gd name="connsiteY6" fmla="*/ 171907 h 241401"/>
                  <a:gd name="connsiteX7" fmla="*/ 131673 w 457200"/>
                  <a:gd name="connsiteY7" fmla="*/ 164592 h 241401"/>
                  <a:gd name="connsiteX8" fmla="*/ 142646 w 457200"/>
                  <a:gd name="connsiteY8" fmla="*/ 160934 h 241401"/>
                  <a:gd name="connsiteX9" fmla="*/ 201168 w 457200"/>
                  <a:gd name="connsiteY9" fmla="*/ 149961 h 241401"/>
                  <a:gd name="connsiteX10" fmla="*/ 252374 w 457200"/>
                  <a:gd name="connsiteY10" fmla="*/ 135331 h 241401"/>
                  <a:gd name="connsiteX11" fmla="*/ 263347 w 457200"/>
                  <a:gd name="connsiteY11" fmla="*/ 131673 h 241401"/>
                  <a:gd name="connsiteX12" fmla="*/ 285292 w 457200"/>
                  <a:gd name="connsiteY12" fmla="*/ 120701 h 241401"/>
                  <a:gd name="connsiteX13" fmla="*/ 303580 w 457200"/>
                  <a:gd name="connsiteY13" fmla="*/ 106070 h 241401"/>
                  <a:gd name="connsiteX14" fmla="*/ 325526 w 457200"/>
                  <a:gd name="connsiteY14" fmla="*/ 102413 h 241401"/>
                  <a:gd name="connsiteX15" fmla="*/ 343814 w 457200"/>
                  <a:gd name="connsiteY15" fmla="*/ 98755 h 241401"/>
                  <a:gd name="connsiteX16" fmla="*/ 365760 w 457200"/>
                  <a:gd name="connsiteY16" fmla="*/ 91440 h 241401"/>
                  <a:gd name="connsiteX17" fmla="*/ 376732 w 457200"/>
                  <a:gd name="connsiteY17" fmla="*/ 84125 h 241401"/>
                  <a:gd name="connsiteX18" fmla="*/ 398678 w 457200"/>
                  <a:gd name="connsiteY18" fmla="*/ 73152 h 241401"/>
                  <a:gd name="connsiteX19" fmla="*/ 424281 w 457200"/>
                  <a:gd name="connsiteY19" fmla="*/ 40233 h 241401"/>
                  <a:gd name="connsiteX20" fmla="*/ 431596 w 457200"/>
                  <a:gd name="connsiteY20" fmla="*/ 29261 h 241401"/>
                  <a:gd name="connsiteX21" fmla="*/ 438912 w 457200"/>
                  <a:gd name="connsiteY21" fmla="*/ 18288 h 241401"/>
                  <a:gd name="connsiteX22" fmla="*/ 457200 w 457200"/>
                  <a:gd name="connsiteY22" fmla="*/ 0 h 241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57200" h="241401">
                    <a:moveTo>
                      <a:pt x="0" y="241401"/>
                    </a:moveTo>
                    <a:cubicBezTo>
                      <a:pt x="8534" y="236524"/>
                      <a:pt x="17232" y="231923"/>
                      <a:pt x="25603" y="226771"/>
                    </a:cubicBezTo>
                    <a:cubicBezTo>
                      <a:pt x="33090" y="222163"/>
                      <a:pt x="39208" y="214921"/>
                      <a:pt x="47548" y="212141"/>
                    </a:cubicBezTo>
                    <a:cubicBezTo>
                      <a:pt x="51206" y="210922"/>
                      <a:pt x="55151" y="210355"/>
                      <a:pt x="58521" y="208483"/>
                    </a:cubicBezTo>
                    <a:cubicBezTo>
                      <a:pt x="66206" y="204213"/>
                      <a:pt x="73152" y="198730"/>
                      <a:pt x="80467" y="193853"/>
                    </a:cubicBezTo>
                    <a:cubicBezTo>
                      <a:pt x="84125" y="191414"/>
                      <a:pt x="87508" y="188503"/>
                      <a:pt x="91440" y="186537"/>
                    </a:cubicBezTo>
                    <a:cubicBezTo>
                      <a:pt x="101193" y="181660"/>
                      <a:pt x="111627" y="177956"/>
                      <a:pt x="120700" y="171907"/>
                    </a:cubicBezTo>
                    <a:cubicBezTo>
                      <a:pt x="124358" y="169469"/>
                      <a:pt x="127741" y="166558"/>
                      <a:pt x="131673" y="164592"/>
                    </a:cubicBezTo>
                    <a:cubicBezTo>
                      <a:pt x="135122" y="162868"/>
                      <a:pt x="138939" y="161993"/>
                      <a:pt x="142646" y="160934"/>
                    </a:cubicBezTo>
                    <a:cubicBezTo>
                      <a:pt x="181246" y="149906"/>
                      <a:pt x="124048" y="169241"/>
                      <a:pt x="201168" y="149961"/>
                    </a:cubicBezTo>
                    <a:cubicBezTo>
                      <a:pt x="237901" y="140778"/>
                      <a:pt x="220896" y="145824"/>
                      <a:pt x="252374" y="135331"/>
                    </a:cubicBezTo>
                    <a:cubicBezTo>
                      <a:pt x="256032" y="134112"/>
                      <a:pt x="260139" y="133812"/>
                      <a:pt x="263347" y="131673"/>
                    </a:cubicBezTo>
                    <a:cubicBezTo>
                      <a:pt x="277528" y="122220"/>
                      <a:pt x="270150" y="125748"/>
                      <a:pt x="285292" y="120701"/>
                    </a:cubicBezTo>
                    <a:cubicBezTo>
                      <a:pt x="290286" y="115707"/>
                      <a:pt x="296660" y="108377"/>
                      <a:pt x="303580" y="106070"/>
                    </a:cubicBezTo>
                    <a:cubicBezTo>
                      <a:pt x="310616" y="103725"/>
                      <a:pt x="318229" y="103740"/>
                      <a:pt x="325526" y="102413"/>
                    </a:cubicBezTo>
                    <a:cubicBezTo>
                      <a:pt x="331642" y="101301"/>
                      <a:pt x="337816" y="100391"/>
                      <a:pt x="343814" y="98755"/>
                    </a:cubicBezTo>
                    <a:cubicBezTo>
                      <a:pt x="351253" y="96726"/>
                      <a:pt x="365760" y="91440"/>
                      <a:pt x="365760" y="91440"/>
                    </a:cubicBezTo>
                    <a:cubicBezTo>
                      <a:pt x="369417" y="89002"/>
                      <a:pt x="372800" y="86091"/>
                      <a:pt x="376732" y="84125"/>
                    </a:cubicBezTo>
                    <a:cubicBezTo>
                      <a:pt x="393227" y="75877"/>
                      <a:pt x="382956" y="86254"/>
                      <a:pt x="398678" y="73152"/>
                    </a:cubicBezTo>
                    <a:cubicBezTo>
                      <a:pt x="411571" y="62408"/>
                      <a:pt x="414085" y="55527"/>
                      <a:pt x="424281" y="40233"/>
                    </a:cubicBezTo>
                    <a:lnTo>
                      <a:pt x="431596" y="29261"/>
                    </a:lnTo>
                    <a:cubicBezTo>
                      <a:pt x="434035" y="25603"/>
                      <a:pt x="435803" y="21397"/>
                      <a:pt x="438912" y="18288"/>
                    </a:cubicBezTo>
                    <a:lnTo>
                      <a:pt x="457200" y="0"/>
                    </a:lnTo>
                  </a:path>
                </a:pathLst>
              </a:custGeom>
              <a:noFill/>
              <a:ln w="28575">
                <a:solidFill>
                  <a:srgbClr val="0432FF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CE7C871B-B0A1-B882-06A8-4C364BB9BFF1}"/>
                  </a:ext>
                </a:extLst>
              </p:cNvPr>
              <p:cNvSpPr/>
              <p:nvPr/>
            </p:nvSpPr>
            <p:spPr>
              <a:xfrm>
                <a:off x="3714765" y="4121924"/>
                <a:ext cx="59882" cy="141374"/>
              </a:xfrm>
              <a:custGeom>
                <a:avLst/>
                <a:gdLst>
                  <a:gd name="connsiteX0" fmla="*/ 3824 w 37182"/>
                  <a:gd name="connsiteY0" fmla="*/ 0 h 87782"/>
                  <a:gd name="connsiteX1" fmla="*/ 166 w 37182"/>
                  <a:gd name="connsiteY1" fmla="*/ 25603 h 87782"/>
                  <a:gd name="connsiteX2" fmla="*/ 7482 w 37182"/>
                  <a:gd name="connsiteY2" fmla="*/ 32918 h 87782"/>
                  <a:gd name="connsiteX3" fmla="*/ 25770 w 37182"/>
                  <a:gd name="connsiteY3" fmla="*/ 47548 h 87782"/>
                  <a:gd name="connsiteX4" fmla="*/ 33085 w 37182"/>
                  <a:gd name="connsiteY4" fmla="*/ 54864 h 87782"/>
                  <a:gd name="connsiteX5" fmla="*/ 36742 w 37182"/>
                  <a:gd name="connsiteY5" fmla="*/ 87782 h 87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82" h="87782">
                    <a:moveTo>
                      <a:pt x="3824" y="0"/>
                    </a:moveTo>
                    <a:cubicBezTo>
                      <a:pt x="2605" y="8534"/>
                      <a:pt x="-786" y="17035"/>
                      <a:pt x="166" y="25603"/>
                    </a:cubicBezTo>
                    <a:cubicBezTo>
                      <a:pt x="547" y="29030"/>
                      <a:pt x="5328" y="30225"/>
                      <a:pt x="7482" y="32918"/>
                    </a:cubicBezTo>
                    <a:cubicBezTo>
                      <a:pt x="19515" y="47959"/>
                      <a:pt x="8364" y="41747"/>
                      <a:pt x="25770" y="47548"/>
                    </a:cubicBezTo>
                    <a:cubicBezTo>
                      <a:pt x="28208" y="49987"/>
                      <a:pt x="31311" y="51907"/>
                      <a:pt x="33085" y="54864"/>
                    </a:cubicBezTo>
                    <a:cubicBezTo>
                      <a:pt x="39055" y="64815"/>
                      <a:pt x="36742" y="77087"/>
                      <a:pt x="36742" y="87782"/>
                    </a:cubicBezTo>
                  </a:path>
                </a:pathLst>
              </a:cu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56F409B6-F5C7-769C-85ED-AD4FE90773C5}"/>
                  </a:ext>
                </a:extLst>
              </p:cNvPr>
              <p:cNvSpPr/>
              <p:nvPr/>
            </p:nvSpPr>
            <p:spPr>
              <a:xfrm>
                <a:off x="3055285" y="3921643"/>
                <a:ext cx="318093" cy="459468"/>
              </a:xfrm>
              <a:custGeom>
                <a:avLst/>
                <a:gdLst>
                  <a:gd name="connsiteX0" fmla="*/ 197511 w 197511"/>
                  <a:gd name="connsiteY0" fmla="*/ 0 h 285293"/>
                  <a:gd name="connsiteX1" fmla="*/ 175565 w 197511"/>
                  <a:gd name="connsiteY1" fmla="*/ 25603 h 285293"/>
                  <a:gd name="connsiteX2" fmla="*/ 168250 w 197511"/>
                  <a:gd name="connsiteY2" fmla="*/ 47549 h 285293"/>
                  <a:gd name="connsiteX3" fmla="*/ 153619 w 197511"/>
                  <a:gd name="connsiteY3" fmla="*/ 65837 h 285293"/>
                  <a:gd name="connsiteX4" fmla="*/ 149962 w 197511"/>
                  <a:gd name="connsiteY4" fmla="*/ 76810 h 285293"/>
                  <a:gd name="connsiteX5" fmla="*/ 135331 w 197511"/>
                  <a:gd name="connsiteY5" fmla="*/ 95098 h 285293"/>
                  <a:gd name="connsiteX6" fmla="*/ 131674 w 197511"/>
                  <a:gd name="connsiteY6" fmla="*/ 106071 h 285293"/>
                  <a:gd name="connsiteX7" fmla="*/ 102413 w 197511"/>
                  <a:gd name="connsiteY7" fmla="*/ 128016 h 285293"/>
                  <a:gd name="connsiteX8" fmla="*/ 95098 w 197511"/>
                  <a:gd name="connsiteY8" fmla="*/ 138989 h 285293"/>
                  <a:gd name="connsiteX9" fmla="*/ 84125 w 197511"/>
                  <a:gd name="connsiteY9" fmla="*/ 146304 h 285293"/>
                  <a:gd name="connsiteX10" fmla="*/ 80467 w 197511"/>
                  <a:gd name="connsiteY10" fmla="*/ 157277 h 285293"/>
                  <a:gd name="connsiteX11" fmla="*/ 62179 w 197511"/>
                  <a:gd name="connsiteY11" fmla="*/ 175565 h 285293"/>
                  <a:gd name="connsiteX12" fmla="*/ 58522 w 197511"/>
                  <a:gd name="connsiteY12" fmla="*/ 186538 h 285293"/>
                  <a:gd name="connsiteX13" fmla="*/ 43891 w 197511"/>
                  <a:gd name="connsiteY13" fmla="*/ 204826 h 285293"/>
                  <a:gd name="connsiteX14" fmla="*/ 32919 w 197511"/>
                  <a:gd name="connsiteY14" fmla="*/ 226771 h 285293"/>
                  <a:gd name="connsiteX15" fmla="*/ 25603 w 197511"/>
                  <a:gd name="connsiteY15" fmla="*/ 248717 h 285293"/>
                  <a:gd name="connsiteX16" fmla="*/ 10973 w 197511"/>
                  <a:gd name="connsiteY16" fmla="*/ 270663 h 285293"/>
                  <a:gd name="connsiteX17" fmla="*/ 0 w 197511"/>
                  <a:gd name="connsiteY17" fmla="*/ 285293 h 28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7511" h="285293">
                    <a:moveTo>
                      <a:pt x="197511" y="0"/>
                    </a:moveTo>
                    <a:cubicBezTo>
                      <a:pt x="190196" y="8534"/>
                      <a:pt x="181456" y="16030"/>
                      <a:pt x="175565" y="25603"/>
                    </a:cubicBezTo>
                    <a:cubicBezTo>
                      <a:pt x="171524" y="32170"/>
                      <a:pt x="172527" y="41133"/>
                      <a:pt x="168250" y="47549"/>
                    </a:cubicBezTo>
                    <a:cubicBezTo>
                      <a:pt x="159022" y="61391"/>
                      <a:pt x="164044" y="55414"/>
                      <a:pt x="153619" y="65837"/>
                    </a:cubicBezTo>
                    <a:cubicBezTo>
                      <a:pt x="152400" y="69495"/>
                      <a:pt x="151686" y="73362"/>
                      <a:pt x="149962" y="76810"/>
                    </a:cubicBezTo>
                    <a:cubicBezTo>
                      <a:pt x="145348" y="86040"/>
                      <a:pt x="142136" y="88294"/>
                      <a:pt x="135331" y="95098"/>
                    </a:cubicBezTo>
                    <a:cubicBezTo>
                      <a:pt x="134112" y="98756"/>
                      <a:pt x="133987" y="102987"/>
                      <a:pt x="131674" y="106071"/>
                    </a:cubicBezTo>
                    <a:cubicBezTo>
                      <a:pt x="117665" y="124751"/>
                      <a:pt x="118432" y="122677"/>
                      <a:pt x="102413" y="128016"/>
                    </a:cubicBezTo>
                    <a:cubicBezTo>
                      <a:pt x="99975" y="131674"/>
                      <a:pt x="98206" y="135881"/>
                      <a:pt x="95098" y="138989"/>
                    </a:cubicBezTo>
                    <a:cubicBezTo>
                      <a:pt x="91990" y="142097"/>
                      <a:pt x="86871" y="142871"/>
                      <a:pt x="84125" y="146304"/>
                    </a:cubicBezTo>
                    <a:cubicBezTo>
                      <a:pt x="81716" y="149315"/>
                      <a:pt x="82780" y="154193"/>
                      <a:pt x="80467" y="157277"/>
                    </a:cubicBezTo>
                    <a:cubicBezTo>
                      <a:pt x="75294" y="164174"/>
                      <a:pt x="62179" y="175565"/>
                      <a:pt x="62179" y="175565"/>
                    </a:cubicBezTo>
                    <a:cubicBezTo>
                      <a:pt x="60960" y="179223"/>
                      <a:pt x="60246" y="183090"/>
                      <a:pt x="58522" y="186538"/>
                    </a:cubicBezTo>
                    <a:cubicBezTo>
                      <a:pt x="53908" y="195768"/>
                      <a:pt x="50696" y="198022"/>
                      <a:pt x="43891" y="204826"/>
                    </a:cubicBezTo>
                    <a:cubicBezTo>
                      <a:pt x="30560" y="244826"/>
                      <a:pt x="51817" y="184252"/>
                      <a:pt x="32919" y="226771"/>
                    </a:cubicBezTo>
                    <a:cubicBezTo>
                      <a:pt x="29787" y="233817"/>
                      <a:pt x="29880" y="242301"/>
                      <a:pt x="25603" y="248717"/>
                    </a:cubicBezTo>
                    <a:lnTo>
                      <a:pt x="10973" y="270663"/>
                    </a:lnTo>
                    <a:cubicBezTo>
                      <a:pt x="2703" y="283068"/>
                      <a:pt x="6766" y="278527"/>
                      <a:pt x="0" y="285293"/>
                    </a:cubicBezTo>
                  </a:path>
                </a:pathLst>
              </a:cu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1EB1E606-6303-5DF1-71FC-52CE788C4A35}"/>
                  </a:ext>
                </a:extLst>
              </p:cNvPr>
              <p:cNvSpPr/>
              <p:nvPr/>
            </p:nvSpPr>
            <p:spPr>
              <a:xfrm>
                <a:off x="3002271" y="4227953"/>
                <a:ext cx="24249" cy="153157"/>
              </a:xfrm>
              <a:custGeom>
                <a:avLst/>
                <a:gdLst>
                  <a:gd name="connsiteX0" fmla="*/ 10973 w 15057"/>
                  <a:gd name="connsiteY0" fmla="*/ 0 h 95098"/>
                  <a:gd name="connsiteX1" fmla="*/ 10973 w 15057"/>
                  <a:gd name="connsiteY1" fmla="*/ 73152 h 95098"/>
                  <a:gd name="connsiteX2" fmla="*/ 7315 w 15057"/>
                  <a:gd name="connsiteY2" fmla="*/ 84125 h 95098"/>
                  <a:gd name="connsiteX3" fmla="*/ 0 w 15057"/>
                  <a:gd name="connsiteY3" fmla="*/ 95098 h 9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57" h="95098">
                    <a:moveTo>
                      <a:pt x="10973" y="0"/>
                    </a:moveTo>
                    <a:cubicBezTo>
                      <a:pt x="16097" y="35873"/>
                      <a:pt x="16731" y="27088"/>
                      <a:pt x="10973" y="73152"/>
                    </a:cubicBezTo>
                    <a:cubicBezTo>
                      <a:pt x="10495" y="76978"/>
                      <a:pt x="9039" y="80676"/>
                      <a:pt x="7315" y="84125"/>
                    </a:cubicBezTo>
                    <a:cubicBezTo>
                      <a:pt x="5349" y="88057"/>
                      <a:pt x="0" y="95098"/>
                      <a:pt x="0" y="95098"/>
                    </a:cubicBezTo>
                  </a:path>
                </a:pathLst>
              </a:cu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70430466-0809-8004-45CE-A77123ADF492}"/>
                  </a:ext>
                </a:extLst>
              </p:cNvPr>
              <p:cNvSpPr/>
              <p:nvPr/>
            </p:nvSpPr>
            <p:spPr>
              <a:xfrm>
                <a:off x="3373379" y="3933424"/>
                <a:ext cx="324017" cy="353437"/>
              </a:xfrm>
              <a:custGeom>
                <a:avLst/>
                <a:gdLst>
                  <a:gd name="connsiteX0" fmla="*/ 0 w 201189"/>
                  <a:gd name="connsiteY0" fmla="*/ 0 h 219456"/>
                  <a:gd name="connsiteX1" fmla="*/ 14630 w 201189"/>
                  <a:gd name="connsiteY1" fmla="*/ 25604 h 219456"/>
                  <a:gd name="connsiteX2" fmla="*/ 25603 w 201189"/>
                  <a:gd name="connsiteY2" fmla="*/ 29261 h 219456"/>
                  <a:gd name="connsiteX3" fmla="*/ 36576 w 201189"/>
                  <a:gd name="connsiteY3" fmla="*/ 36576 h 219456"/>
                  <a:gd name="connsiteX4" fmla="*/ 51206 w 201189"/>
                  <a:gd name="connsiteY4" fmla="*/ 40234 h 219456"/>
                  <a:gd name="connsiteX5" fmla="*/ 73152 w 201189"/>
                  <a:gd name="connsiteY5" fmla="*/ 47549 h 219456"/>
                  <a:gd name="connsiteX6" fmla="*/ 91440 w 201189"/>
                  <a:gd name="connsiteY6" fmla="*/ 69495 h 219456"/>
                  <a:gd name="connsiteX7" fmla="*/ 113385 w 201189"/>
                  <a:gd name="connsiteY7" fmla="*/ 98756 h 219456"/>
                  <a:gd name="connsiteX8" fmla="*/ 146304 w 201189"/>
                  <a:gd name="connsiteY8" fmla="*/ 124359 h 219456"/>
                  <a:gd name="connsiteX9" fmla="*/ 153619 w 201189"/>
                  <a:gd name="connsiteY9" fmla="*/ 135332 h 219456"/>
                  <a:gd name="connsiteX10" fmla="*/ 160934 w 201189"/>
                  <a:gd name="connsiteY10" fmla="*/ 157277 h 219456"/>
                  <a:gd name="connsiteX11" fmla="*/ 164592 w 201189"/>
                  <a:gd name="connsiteY11" fmla="*/ 168250 h 219456"/>
                  <a:gd name="connsiteX12" fmla="*/ 168249 w 201189"/>
                  <a:gd name="connsiteY12" fmla="*/ 179223 h 219456"/>
                  <a:gd name="connsiteX13" fmla="*/ 175564 w 201189"/>
                  <a:gd name="connsiteY13" fmla="*/ 190196 h 219456"/>
                  <a:gd name="connsiteX14" fmla="*/ 182880 w 201189"/>
                  <a:gd name="connsiteY14" fmla="*/ 197511 h 219456"/>
                  <a:gd name="connsiteX15" fmla="*/ 190195 w 201189"/>
                  <a:gd name="connsiteY15" fmla="*/ 208484 h 219456"/>
                  <a:gd name="connsiteX16" fmla="*/ 201168 w 201189"/>
                  <a:gd name="connsiteY16" fmla="*/ 219456 h 21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1189" h="219456">
                    <a:moveTo>
                      <a:pt x="0" y="0"/>
                    </a:moveTo>
                    <a:cubicBezTo>
                      <a:pt x="4877" y="8535"/>
                      <a:pt x="8157" y="18206"/>
                      <a:pt x="14630" y="25604"/>
                    </a:cubicBezTo>
                    <a:cubicBezTo>
                      <a:pt x="17169" y="28506"/>
                      <a:pt x="22155" y="27537"/>
                      <a:pt x="25603" y="29261"/>
                    </a:cubicBezTo>
                    <a:cubicBezTo>
                      <a:pt x="29535" y="31227"/>
                      <a:pt x="32536" y="34844"/>
                      <a:pt x="36576" y="36576"/>
                    </a:cubicBezTo>
                    <a:cubicBezTo>
                      <a:pt x="41196" y="38556"/>
                      <a:pt x="46391" y="38790"/>
                      <a:pt x="51206" y="40234"/>
                    </a:cubicBezTo>
                    <a:cubicBezTo>
                      <a:pt x="58592" y="42450"/>
                      <a:pt x="73152" y="47549"/>
                      <a:pt x="73152" y="47549"/>
                    </a:cubicBezTo>
                    <a:cubicBezTo>
                      <a:pt x="99286" y="86752"/>
                      <a:pt x="58590" y="27260"/>
                      <a:pt x="91440" y="69495"/>
                    </a:cubicBezTo>
                    <a:cubicBezTo>
                      <a:pt x="98494" y="78564"/>
                      <a:pt x="103576" y="91399"/>
                      <a:pt x="113385" y="98756"/>
                    </a:cubicBezTo>
                    <a:cubicBezTo>
                      <a:pt x="131512" y="112351"/>
                      <a:pt x="133893" y="109466"/>
                      <a:pt x="146304" y="124359"/>
                    </a:cubicBezTo>
                    <a:cubicBezTo>
                      <a:pt x="149118" y="127736"/>
                      <a:pt x="151181" y="131674"/>
                      <a:pt x="153619" y="135332"/>
                    </a:cubicBezTo>
                    <a:lnTo>
                      <a:pt x="160934" y="157277"/>
                    </a:lnTo>
                    <a:lnTo>
                      <a:pt x="164592" y="168250"/>
                    </a:lnTo>
                    <a:cubicBezTo>
                      <a:pt x="165811" y="171908"/>
                      <a:pt x="166110" y="176015"/>
                      <a:pt x="168249" y="179223"/>
                    </a:cubicBezTo>
                    <a:cubicBezTo>
                      <a:pt x="170687" y="182881"/>
                      <a:pt x="172818" y="186763"/>
                      <a:pt x="175564" y="190196"/>
                    </a:cubicBezTo>
                    <a:cubicBezTo>
                      <a:pt x="177718" y="192889"/>
                      <a:pt x="180726" y="194818"/>
                      <a:pt x="182880" y="197511"/>
                    </a:cubicBezTo>
                    <a:cubicBezTo>
                      <a:pt x="185626" y="200944"/>
                      <a:pt x="187087" y="205376"/>
                      <a:pt x="190195" y="208484"/>
                    </a:cubicBezTo>
                    <a:cubicBezTo>
                      <a:pt x="202182" y="220471"/>
                      <a:pt x="201168" y="210295"/>
                      <a:pt x="201168" y="219456"/>
                    </a:cubicBezTo>
                  </a:path>
                </a:pathLst>
              </a:cu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B659F522-F521-6A2A-2D31-AC41C5E1A274}"/>
                  </a:ext>
                </a:extLst>
              </p:cNvPr>
              <p:cNvSpPr/>
              <p:nvPr/>
            </p:nvSpPr>
            <p:spPr>
              <a:xfrm>
                <a:off x="2727143" y="3622490"/>
                <a:ext cx="438031" cy="410182"/>
              </a:xfrm>
              <a:custGeom>
                <a:avLst/>
                <a:gdLst>
                  <a:gd name="connsiteX0" fmla="*/ 184869 w 401889"/>
                  <a:gd name="connsiteY0" fmla="*/ 8037 h 417950"/>
                  <a:gd name="connsiteX1" fmla="*/ 144680 w 401889"/>
                  <a:gd name="connsiteY1" fmla="*/ 16075 h 417950"/>
                  <a:gd name="connsiteX2" fmla="*/ 104491 w 401889"/>
                  <a:gd name="connsiteY2" fmla="*/ 56262 h 417950"/>
                  <a:gd name="connsiteX3" fmla="*/ 80377 w 401889"/>
                  <a:gd name="connsiteY3" fmla="*/ 72337 h 417950"/>
                  <a:gd name="connsiteX4" fmla="*/ 48226 w 401889"/>
                  <a:gd name="connsiteY4" fmla="*/ 120562 h 417950"/>
                  <a:gd name="connsiteX5" fmla="*/ 40188 w 401889"/>
                  <a:gd name="connsiteY5" fmla="*/ 144675 h 417950"/>
                  <a:gd name="connsiteX6" fmla="*/ 8037 w 401889"/>
                  <a:gd name="connsiteY6" fmla="*/ 200938 h 417950"/>
                  <a:gd name="connsiteX7" fmla="*/ 0 w 401889"/>
                  <a:gd name="connsiteY7" fmla="*/ 225050 h 417950"/>
                  <a:gd name="connsiteX8" fmla="*/ 24113 w 401889"/>
                  <a:gd name="connsiteY8" fmla="*/ 281313 h 417950"/>
                  <a:gd name="connsiteX9" fmla="*/ 48226 w 401889"/>
                  <a:gd name="connsiteY9" fmla="*/ 297388 h 417950"/>
                  <a:gd name="connsiteX10" fmla="*/ 80377 w 401889"/>
                  <a:gd name="connsiteY10" fmla="*/ 337575 h 417950"/>
                  <a:gd name="connsiteX11" fmla="*/ 88415 w 401889"/>
                  <a:gd name="connsiteY11" fmla="*/ 361688 h 417950"/>
                  <a:gd name="connsiteX12" fmla="*/ 112529 w 401889"/>
                  <a:gd name="connsiteY12" fmla="*/ 385800 h 417950"/>
                  <a:gd name="connsiteX13" fmla="*/ 152718 w 401889"/>
                  <a:gd name="connsiteY13" fmla="*/ 417950 h 417950"/>
                  <a:gd name="connsiteX14" fmla="*/ 257209 w 401889"/>
                  <a:gd name="connsiteY14" fmla="*/ 409913 h 417950"/>
                  <a:gd name="connsiteX15" fmla="*/ 305436 w 401889"/>
                  <a:gd name="connsiteY15" fmla="*/ 393838 h 417950"/>
                  <a:gd name="connsiteX16" fmla="*/ 329549 w 401889"/>
                  <a:gd name="connsiteY16" fmla="*/ 377763 h 417950"/>
                  <a:gd name="connsiteX17" fmla="*/ 361700 w 401889"/>
                  <a:gd name="connsiteY17" fmla="*/ 329538 h 417950"/>
                  <a:gd name="connsiteX18" fmla="*/ 377776 w 401889"/>
                  <a:gd name="connsiteY18" fmla="*/ 281313 h 417950"/>
                  <a:gd name="connsiteX19" fmla="*/ 385814 w 401889"/>
                  <a:gd name="connsiteY19" fmla="*/ 257200 h 417950"/>
                  <a:gd name="connsiteX20" fmla="*/ 401889 w 401889"/>
                  <a:gd name="connsiteY20" fmla="*/ 233088 h 417950"/>
                  <a:gd name="connsiteX21" fmla="*/ 385814 w 401889"/>
                  <a:gd name="connsiteY21" fmla="*/ 144675 h 417950"/>
                  <a:gd name="connsiteX22" fmla="*/ 369738 w 401889"/>
                  <a:gd name="connsiteY22" fmla="*/ 120562 h 417950"/>
                  <a:gd name="connsiteX23" fmla="*/ 353663 w 401889"/>
                  <a:gd name="connsiteY23" fmla="*/ 72337 h 417950"/>
                  <a:gd name="connsiteX24" fmla="*/ 321511 w 401889"/>
                  <a:gd name="connsiteY24" fmla="*/ 24112 h 417950"/>
                  <a:gd name="connsiteX25" fmla="*/ 273285 w 401889"/>
                  <a:gd name="connsiteY25" fmla="*/ 8037 h 417950"/>
                  <a:gd name="connsiteX26" fmla="*/ 249171 w 401889"/>
                  <a:gd name="connsiteY26" fmla="*/ 0 h 417950"/>
                  <a:gd name="connsiteX27" fmla="*/ 184869 w 401889"/>
                  <a:gd name="connsiteY27" fmla="*/ 8037 h 41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01889" h="417950">
                    <a:moveTo>
                      <a:pt x="184869" y="8037"/>
                    </a:moveTo>
                    <a:cubicBezTo>
                      <a:pt x="171473" y="10716"/>
                      <a:pt x="157472" y="11278"/>
                      <a:pt x="144680" y="16075"/>
                    </a:cubicBezTo>
                    <a:cubicBezTo>
                      <a:pt x="110382" y="28936"/>
                      <a:pt x="128071" y="32683"/>
                      <a:pt x="104491" y="56262"/>
                    </a:cubicBezTo>
                    <a:cubicBezTo>
                      <a:pt x="97660" y="63093"/>
                      <a:pt x="88415" y="66979"/>
                      <a:pt x="80377" y="72337"/>
                    </a:cubicBezTo>
                    <a:cubicBezTo>
                      <a:pt x="69660" y="88412"/>
                      <a:pt x="54336" y="102234"/>
                      <a:pt x="48226" y="120562"/>
                    </a:cubicBezTo>
                    <a:cubicBezTo>
                      <a:pt x="45547" y="128600"/>
                      <a:pt x="43526" y="136888"/>
                      <a:pt x="40188" y="144675"/>
                    </a:cubicBezTo>
                    <a:cubicBezTo>
                      <a:pt x="27950" y="173230"/>
                      <a:pt x="24183" y="176720"/>
                      <a:pt x="8037" y="200938"/>
                    </a:cubicBezTo>
                    <a:cubicBezTo>
                      <a:pt x="5358" y="208975"/>
                      <a:pt x="0" y="216578"/>
                      <a:pt x="0" y="225050"/>
                    </a:cubicBezTo>
                    <a:cubicBezTo>
                      <a:pt x="0" y="243498"/>
                      <a:pt x="10987" y="268187"/>
                      <a:pt x="24113" y="281313"/>
                    </a:cubicBezTo>
                    <a:cubicBezTo>
                      <a:pt x="30944" y="288144"/>
                      <a:pt x="40188" y="292030"/>
                      <a:pt x="48226" y="297388"/>
                    </a:cubicBezTo>
                    <a:cubicBezTo>
                      <a:pt x="68430" y="357995"/>
                      <a:pt x="38826" y="285637"/>
                      <a:pt x="80377" y="337575"/>
                    </a:cubicBezTo>
                    <a:cubicBezTo>
                      <a:pt x="85670" y="344191"/>
                      <a:pt x="83715" y="354639"/>
                      <a:pt x="88415" y="361688"/>
                    </a:cubicBezTo>
                    <a:cubicBezTo>
                      <a:pt x="94721" y="371146"/>
                      <a:pt x="105252" y="377068"/>
                      <a:pt x="112529" y="385800"/>
                    </a:cubicBezTo>
                    <a:cubicBezTo>
                      <a:pt x="140497" y="419360"/>
                      <a:pt x="113131" y="404756"/>
                      <a:pt x="152718" y="417950"/>
                    </a:cubicBezTo>
                    <a:cubicBezTo>
                      <a:pt x="187548" y="415271"/>
                      <a:pt x="222703" y="415361"/>
                      <a:pt x="257209" y="409913"/>
                    </a:cubicBezTo>
                    <a:cubicBezTo>
                      <a:pt x="273947" y="407270"/>
                      <a:pt x="305436" y="393838"/>
                      <a:pt x="305436" y="393838"/>
                    </a:cubicBezTo>
                    <a:cubicBezTo>
                      <a:pt x="313474" y="388480"/>
                      <a:pt x="323188" y="385033"/>
                      <a:pt x="329549" y="377763"/>
                    </a:cubicBezTo>
                    <a:cubicBezTo>
                      <a:pt x="342271" y="363223"/>
                      <a:pt x="355590" y="347866"/>
                      <a:pt x="361700" y="329538"/>
                    </a:cubicBezTo>
                    <a:lnTo>
                      <a:pt x="377776" y="281313"/>
                    </a:lnTo>
                    <a:cubicBezTo>
                      <a:pt x="380455" y="273275"/>
                      <a:pt x="381114" y="264249"/>
                      <a:pt x="385814" y="257200"/>
                    </a:cubicBezTo>
                    <a:lnTo>
                      <a:pt x="401889" y="233088"/>
                    </a:lnTo>
                    <a:cubicBezTo>
                      <a:pt x="399118" y="210920"/>
                      <a:pt x="398205" y="169456"/>
                      <a:pt x="385814" y="144675"/>
                    </a:cubicBezTo>
                    <a:cubicBezTo>
                      <a:pt x="381494" y="136035"/>
                      <a:pt x="373661" y="129390"/>
                      <a:pt x="369738" y="120562"/>
                    </a:cubicBezTo>
                    <a:cubicBezTo>
                      <a:pt x="362856" y="105078"/>
                      <a:pt x="363063" y="86435"/>
                      <a:pt x="353663" y="72337"/>
                    </a:cubicBezTo>
                    <a:cubicBezTo>
                      <a:pt x="342946" y="56262"/>
                      <a:pt x="339840" y="30221"/>
                      <a:pt x="321511" y="24112"/>
                    </a:cubicBezTo>
                    <a:lnTo>
                      <a:pt x="273285" y="8037"/>
                    </a:lnTo>
                    <a:cubicBezTo>
                      <a:pt x="265247" y="5358"/>
                      <a:pt x="257644" y="0"/>
                      <a:pt x="249171" y="0"/>
                    </a:cubicBezTo>
                    <a:lnTo>
                      <a:pt x="184869" y="8037"/>
                    </a:lnTo>
                    <a:close/>
                  </a:path>
                </a:pathLst>
              </a:custGeom>
              <a:pattFill prst="lgConfetti">
                <a:fgClr>
                  <a:schemeClr val="accent5">
                    <a:lumMod val="60000"/>
                    <a:lumOff val="40000"/>
                  </a:schemeClr>
                </a:fgClr>
                <a:bgClr>
                  <a:prstClr val="white"/>
                </a:bgClr>
              </a:pattFill>
              <a:ln w="57150" cmpd="sng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9802038E-FEDF-9EA2-1A2B-AEFBAB962E74}"/>
                  </a:ext>
                </a:extLst>
              </p:cNvPr>
              <p:cNvSpPr/>
              <p:nvPr/>
            </p:nvSpPr>
            <p:spPr>
              <a:xfrm>
                <a:off x="2388412" y="4806053"/>
                <a:ext cx="329099" cy="308176"/>
              </a:xfrm>
              <a:custGeom>
                <a:avLst/>
                <a:gdLst>
                  <a:gd name="connsiteX0" fmla="*/ 184869 w 401889"/>
                  <a:gd name="connsiteY0" fmla="*/ 8037 h 417950"/>
                  <a:gd name="connsiteX1" fmla="*/ 144680 w 401889"/>
                  <a:gd name="connsiteY1" fmla="*/ 16075 h 417950"/>
                  <a:gd name="connsiteX2" fmla="*/ 104491 w 401889"/>
                  <a:gd name="connsiteY2" fmla="*/ 56262 h 417950"/>
                  <a:gd name="connsiteX3" fmla="*/ 80377 w 401889"/>
                  <a:gd name="connsiteY3" fmla="*/ 72337 h 417950"/>
                  <a:gd name="connsiteX4" fmla="*/ 48226 w 401889"/>
                  <a:gd name="connsiteY4" fmla="*/ 120562 h 417950"/>
                  <a:gd name="connsiteX5" fmla="*/ 40188 w 401889"/>
                  <a:gd name="connsiteY5" fmla="*/ 144675 h 417950"/>
                  <a:gd name="connsiteX6" fmla="*/ 8037 w 401889"/>
                  <a:gd name="connsiteY6" fmla="*/ 200938 h 417950"/>
                  <a:gd name="connsiteX7" fmla="*/ 0 w 401889"/>
                  <a:gd name="connsiteY7" fmla="*/ 225050 h 417950"/>
                  <a:gd name="connsiteX8" fmla="*/ 24113 w 401889"/>
                  <a:gd name="connsiteY8" fmla="*/ 281313 h 417950"/>
                  <a:gd name="connsiteX9" fmla="*/ 48226 w 401889"/>
                  <a:gd name="connsiteY9" fmla="*/ 297388 h 417950"/>
                  <a:gd name="connsiteX10" fmla="*/ 80377 w 401889"/>
                  <a:gd name="connsiteY10" fmla="*/ 337575 h 417950"/>
                  <a:gd name="connsiteX11" fmla="*/ 88415 w 401889"/>
                  <a:gd name="connsiteY11" fmla="*/ 361688 h 417950"/>
                  <a:gd name="connsiteX12" fmla="*/ 112529 w 401889"/>
                  <a:gd name="connsiteY12" fmla="*/ 385800 h 417950"/>
                  <a:gd name="connsiteX13" fmla="*/ 152718 w 401889"/>
                  <a:gd name="connsiteY13" fmla="*/ 417950 h 417950"/>
                  <a:gd name="connsiteX14" fmla="*/ 257209 w 401889"/>
                  <a:gd name="connsiteY14" fmla="*/ 409913 h 417950"/>
                  <a:gd name="connsiteX15" fmla="*/ 305436 w 401889"/>
                  <a:gd name="connsiteY15" fmla="*/ 393838 h 417950"/>
                  <a:gd name="connsiteX16" fmla="*/ 329549 w 401889"/>
                  <a:gd name="connsiteY16" fmla="*/ 377763 h 417950"/>
                  <a:gd name="connsiteX17" fmla="*/ 361700 w 401889"/>
                  <a:gd name="connsiteY17" fmla="*/ 329538 h 417950"/>
                  <a:gd name="connsiteX18" fmla="*/ 377776 w 401889"/>
                  <a:gd name="connsiteY18" fmla="*/ 281313 h 417950"/>
                  <a:gd name="connsiteX19" fmla="*/ 385814 w 401889"/>
                  <a:gd name="connsiteY19" fmla="*/ 257200 h 417950"/>
                  <a:gd name="connsiteX20" fmla="*/ 401889 w 401889"/>
                  <a:gd name="connsiteY20" fmla="*/ 233088 h 417950"/>
                  <a:gd name="connsiteX21" fmla="*/ 385814 w 401889"/>
                  <a:gd name="connsiteY21" fmla="*/ 144675 h 417950"/>
                  <a:gd name="connsiteX22" fmla="*/ 369738 w 401889"/>
                  <a:gd name="connsiteY22" fmla="*/ 120562 h 417950"/>
                  <a:gd name="connsiteX23" fmla="*/ 353663 w 401889"/>
                  <a:gd name="connsiteY23" fmla="*/ 72337 h 417950"/>
                  <a:gd name="connsiteX24" fmla="*/ 321511 w 401889"/>
                  <a:gd name="connsiteY24" fmla="*/ 24112 h 417950"/>
                  <a:gd name="connsiteX25" fmla="*/ 273285 w 401889"/>
                  <a:gd name="connsiteY25" fmla="*/ 8037 h 417950"/>
                  <a:gd name="connsiteX26" fmla="*/ 249171 w 401889"/>
                  <a:gd name="connsiteY26" fmla="*/ 0 h 417950"/>
                  <a:gd name="connsiteX27" fmla="*/ 184869 w 401889"/>
                  <a:gd name="connsiteY27" fmla="*/ 8037 h 41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01889" h="417950">
                    <a:moveTo>
                      <a:pt x="184869" y="8037"/>
                    </a:moveTo>
                    <a:cubicBezTo>
                      <a:pt x="171473" y="10716"/>
                      <a:pt x="157472" y="11278"/>
                      <a:pt x="144680" y="16075"/>
                    </a:cubicBezTo>
                    <a:cubicBezTo>
                      <a:pt x="110382" y="28936"/>
                      <a:pt x="128071" y="32683"/>
                      <a:pt x="104491" y="56262"/>
                    </a:cubicBezTo>
                    <a:cubicBezTo>
                      <a:pt x="97660" y="63093"/>
                      <a:pt x="88415" y="66979"/>
                      <a:pt x="80377" y="72337"/>
                    </a:cubicBezTo>
                    <a:cubicBezTo>
                      <a:pt x="69660" y="88412"/>
                      <a:pt x="54336" y="102234"/>
                      <a:pt x="48226" y="120562"/>
                    </a:cubicBezTo>
                    <a:cubicBezTo>
                      <a:pt x="45547" y="128600"/>
                      <a:pt x="43526" y="136888"/>
                      <a:pt x="40188" y="144675"/>
                    </a:cubicBezTo>
                    <a:cubicBezTo>
                      <a:pt x="27950" y="173230"/>
                      <a:pt x="24183" y="176720"/>
                      <a:pt x="8037" y="200938"/>
                    </a:cubicBezTo>
                    <a:cubicBezTo>
                      <a:pt x="5358" y="208975"/>
                      <a:pt x="0" y="216578"/>
                      <a:pt x="0" y="225050"/>
                    </a:cubicBezTo>
                    <a:cubicBezTo>
                      <a:pt x="0" y="243498"/>
                      <a:pt x="10987" y="268187"/>
                      <a:pt x="24113" y="281313"/>
                    </a:cubicBezTo>
                    <a:cubicBezTo>
                      <a:pt x="30944" y="288144"/>
                      <a:pt x="40188" y="292030"/>
                      <a:pt x="48226" y="297388"/>
                    </a:cubicBezTo>
                    <a:cubicBezTo>
                      <a:pt x="68430" y="357995"/>
                      <a:pt x="38826" y="285637"/>
                      <a:pt x="80377" y="337575"/>
                    </a:cubicBezTo>
                    <a:cubicBezTo>
                      <a:pt x="85670" y="344191"/>
                      <a:pt x="83715" y="354639"/>
                      <a:pt x="88415" y="361688"/>
                    </a:cubicBezTo>
                    <a:cubicBezTo>
                      <a:pt x="94721" y="371146"/>
                      <a:pt x="105252" y="377068"/>
                      <a:pt x="112529" y="385800"/>
                    </a:cubicBezTo>
                    <a:cubicBezTo>
                      <a:pt x="140497" y="419360"/>
                      <a:pt x="113131" y="404756"/>
                      <a:pt x="152718" y="417950"/>
                    </a:cubicBezTo>
                    <a:cubicBezTo>
                      <a:pt x="187548" y="415271"/>
                      <a:pt x="222703" y="415361"/>
                      <a:pt x="257209" y="409913"/>
                    </a:cubicBezTo>
                    <a:cubicBezTo>
                      <a:pt x="273947" y="407270"/>
                      <a:pt x="305436" y="393838"/>
                      <a:pt x="305436" y="393838"/>
                    </a:cubicBezTo>
                    <a:cubicBezTo>
                      <a:pt x="313474" y="388480"/>
                      <a:pt x="323188" y="385033"/>
                      <a:pt x="329549" y="377763"/>
                    </a:cubicBezTo>
                    <a:cubicBezTo>
                      <a:pt x="342271" y="363223"/>
                      <a:pt x="355590" y="347866"/>
                      <a:pt x="361700" y="329538"/>
                    </a:cubicBezTo>
                    <a:lnTo>
                      <a:pt x="377776" y="281313"/>
                    </a:lnTo>
                    <a:cubicBezTo>
                      <a:pt x="380455" y="273275"/>
                      <a:pt x="381114" y="264249"/>
                      <a:pt x="385814" y="257200"/>
                    </a:cubicBezTo>
                    <a:lnTo>
                      <a:pt x="401889" y="233088"/>
                    </a:lnTo>
                    <a:cubicBezTo>
                      <a:pt x="399118" y="210920"/>
                      <a:pt x="398205" y="169456"/>
                      <a:pt x="385814" y="144675"/>
                    </a:cubicBezTo>
                    <a:cubicBezTo>
                      <a:pt x="381494" y="136035"/>
                      <a:pt x="373661" y="129390"/>
                      <a:pt x="369738" y="120562"/>
                    </a:cubicBezTo>
                    <a:cubicBezTo>
                      <a:pt x="362856" y="105078"/>
                      <a:pt x="363063" y="86435"/>
                      <a:pt x="353663" y="72337"/>
                    </a:cubicBezTo>
                    <a:cubicBezTo>
                      <a:pt x="342946" y="56262"/>
                      <a:pt x="339840" y="30221"/>
                      <a:pt x="321511" y="24112"/>
                    </a:cubicBezTo>
                    <a:lnTo>
                      <a:pt x="273285" y="8037"/>
                    </a:lnTo>
                    <a:cubicBezTo>
                      <a:pt x="265247" y="5358"/>
                      <a:pt x="257644" y="0"/>
                      <a:pt x="249171" y="0"/>
                    </a:cubicBezTo>
                    <a:lnTo>
                      <a:pt x="184869" y="8037"/>
                    </a:lnTo>
                    <a:close/>
                  </a:path>
                </a:pathLst>
              </a:custGeom>
              <a:pattFill prst="lgConfetti">
                <a:fgClr>
                  <a:schemeClr val="accent5">
                    <a:lumMod val="60000"/>
                    <a:lumOff val="40000"/>
                  </a:schemeClr>
                </a:fgClr>
                <a:bgClr>
                  <a:prstClr val="white"/>
                </a:bgClr>
              </a:pattFill>
              <a:ln w="57150" cmpd="sng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CE69E968-E2D3-B498-A8B0-0AA2BDAB2C45}"/>
                  </a:ext>
                </a:extLst>
              </p:cNvPr>
              <p:cNvSpPr/>
              <p:nvPr/>
            </p:nvSpPr>
            <p:spPr>
              <a:xfrm>
                <a:off x="3627990" y="3631132"/>
                <a:ext cx="247257" cy="231537"/>
              </a:xfrm>
              <a:custGeom>
                <a:avLst/>
                <a:gdLst>
                  <a:gd name="connsiteX0" fmla="*/ 184869 w 401889"/>
                  <a:gd name="connsiteY0" fmla="*/ 8037 h 417950"/>
                  <a:gd name="connsiteX1" fmla="*/ 144680 w 401889"/>
                  <a:gd name="connsiteY1" fmla="*/ 16075 h 417950"/>
                  <a:gd name="connsiteX2" fmla="*/ 104491 w 401889"/>
                  <a:gd name="connsiteY2" fmla="*/ 56262 h 417950"/>
                  <a:gd name="connsiteX3" fmla="*/ 80377 w 401889"/>
                  <a:gd name="connsiteY3" fmla="*/ 72337 h 417950"/>
                  <a:gd name="connsiteX4" fmla="*/ 48226 w 401889"/>
                  <a:gd name="connsiteY4" fmla="*/ 120562 h 417950"/>
                  <a:gd name="connsiteX5" fmla="*/ 40188 w 401889"/>
                  <a:gd name="connsiteY5" fmla="*/ 144675 h 417950"/>
                  <a:gd name="connsiteX6" fmla="*/ 8037 w 401889"/>
                  <a:gd name="connsiteY6" fmla="*/ 200938 h 417950"/>
                  <a:gd name="connsiteX7" fmla="*/ 0 w 401889"/>
                  <a:gd name="connsiteY7" fmla="*/ 225050 h 417950"/>
                  <a:gd name="connsiteX8" fmla="*/ 24113 w 401889"/>
                  <a:gd name="connsiteY8" fmla="*/ 281313 h 417950"/>
                  <a:gd name="connsiteX9" fmla="*/ 48226 w 401889"/>
                  <a:gd name="connsiteY9" fmla="*/ 297388 h 417950"/>
                  <a:gd name="connsiteX10" fmla="*/ 80377 w 401889"/>
                  <a:gd name="connsiteY10" fmla="*/ 337575 h 417950"/>
                  <a:gd name="connsiteX11" fmla="*/ 88415 w 401889"/>
                  <a:gd name="connsiteY11" fmla="*/ 361688 h 417950"/>
                  <a:gd name="connsiteX12" fmla="*/ 112529 w 401889"/>
                  <a:gd name="connsiteY12" fmla="*/ 385800 h 417950"/>
                  <a:gd name="connsiteX13" fmla="*/ 152718 w 401889"/>
                  <a:gd name="connsiteY13" fmla="*/ 417950 h 417950"/>
                  <a:gd name="connsiteX14" fmla="*/ 257209 w 401889"/>
                  <a:gd name="connsiteY14" fmla="*/ 409913 h 417950"/>
                  <a:gd name="connsiteX15" fmla="*/ 305436 w 401889"/>
                  <a:gd name="connsiteY15" fmla="*/ 393838 h 417950"/>
                  <a:gd name="connsiteX16" fmla="*/ 329549 w 401889"/>
                  <a:gd name="connsiteY16" fmla="*/ 377763 h 417950"/>
                  <a:gd name="connsiteX17" fmla="*/ 361700 w 401889"/>
                  <a:gd name="connsiteY17" fmla="*/ 329538 h 417950"/>
                  <a:gd name="connsiteX18" fmla="*/ 377776 w 401889"/>
                  <a:gd name="connsiteY18" fmla="*/ 281313 h 417950"/>
                  <a:gd name="connsiteX19" fmla="*/ 385814 w 401889"/>
                  <a:gd name="connsiteY19" fmla="*/ 257200 h 417950"/>
                  <a:gd name="connsiteX20" fmla="*/ 401889 w 401889"/>
                  <a:gd name="connsiteY20" fmla="*/ 233088 h 417950"/>
                  <a:gd name="connsiteX21" fmla="*/ 385814 w 401889"/>
                  <a:gd name="connsiteY21" fmla="*/ 144675 h 417950"/>
                  <a:gd name="connsiteX22" fmla="*/ 369738 w 401889"/>
                  <a:gd name="connsiteY22" fmla="*/ 120562 h 417950"/>
                  <a:gd name="connsiteX23" fmla="*/ 353663 w 401889"/>
                  <a:gd name="connsiteY23" fmla="*/ 72337 h 417950"/>
                  <a:gd name="connsiteX24" fmla="*/ 321511 w 401889"/>
                  <a:gd name="connsiteY24" fmla="*/ 24112 h 417950"/>
                  <a:gd name="connsiteX25" fmla="*/ 273285 w 401889"/>
                  <a:gd name="connsiteY25" fmla="*/ 8037 h 417950"/>
                  <a:gd name="connsiteX26" fmla="*/ 249171 w 401889"/>
                  <a:gd name="connsiteY26" fmla="*/ 0 h 417950"/>
                  <a:gd name="connsiteX27" fmla="*/ 184869 w 401889"/>
                  <a:gd name="connsiteY27" fmla="*/ 8037 h 41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01889" h="417950">
                    <a:moveTo>
                      <a:pt x="184869" y="8037"/>
                    </a:moveTo>
                    <a:cubicBezTo>
                      <a:pt x="171473" y="10716"/>
                      <a:pt x="157472" y="11278"/>
                      <a:pt x="144680" y="16075"/>
                    </a:cubicBezTo>
                    <a:cubicBezTo>
                      <a:pt x="110382" y="28936"/>
                      <a:pt x="128071" y="32683"/>
                      <a:pt x="104491" y="56262"/>
                    </a:cubicBezTo>
                    <a:cubicBezTo>
                      <a:pt x="97660" y="63093"/>
                      <a:pt x="88415" y="66979"/>
                      <a:pt x="80377" y="72337"/>
                    </a:cubicBezTo>
                    <a:cubicBezTo>
                      <a:pt x="69660" y="88412"/>
                      <a:pt x="54336" y="102234"/>
                      <a:pt x="48226" y="120562"/>
                    </a:cubicBezTo>
                    <a:cubicBezTo>
                      <a:pt x="45547" y="128600"/>
                      <a:pt x="43526" y="136888"/>
                      <a:pt x="40188" y="144675"/>
                    </a:cubicBezTo>
                    <a:cubicBezTo>
                      <a:pt x="27950" y="173230"/>
                      <a:pt x="24183" y="176720"/>
                      <a:pt x="8037" y="200938"/>
                    </a:cubicBezTo>
                    <a:cubicBezTo>
                      <a:pt x="5358" y="208975"/>
                      <a:pt x="0" y="216578"/>
                      <a:pt x="0" y="225050"/>
                    </a:cubicBezTo>
                    <a:cubicBezTo>
                      <a:pt x="0" y="243498"/>
                      <a:pt x="10987" y="268187"/>
                      <a:pt x="24113" y="281313"/>
                    </a:cubicBezTo>
                    <a:cubicBezTo>
                      <a:pt x="30944" y="288144"/>
                      <a:pt x="40188" y="292030"/>
                      <a:pt x="48226" y="297388"/>
                    </a:cubicBezTo>
                    <a:cubicBezTo>
                      <a:pt x="68430" y="357995"/>
                      <a:pt x="38826" y="285637"/>
                      <a:pt x="80377" y="337575"/>
                    </a:cubicBezTo>
                    <a:cubicBezTo>
                      <a:pt x="85670" y="344191"/>
                      <a:pt x="83715" y="354639"/>
                      <a:pt x="88415" y="361688"/>
                    </a:cubicBezTo>
                    <a:cubicBezTo>
                      <a:pt x="94721" y="371146"/>
                      <a:pt x="105252" y="377068"/>
                      <a:pt x="112529" y="385800"/>
                    </a:cubicBezTo>
                    <a:cubicBezTo>
                      <a:pt x="140497" y="419360"/>
                      <a:pt x="113131" y="404756"/>
                      <a:pt x="152718" y="417950"/>
                    </a:cubicBezTo>
                    <a:cubicBezTo>
                      <a:pt x="187548" y="415271"/>
                      <a:pt x="222703" y="415361"/>
                      <a:pt x="257209" y="409913"/>
                    </a:cubicBezTo>
                    <a:cubicBezTo>
                      <a:pt x="273947" y="407270"/>
                      <a:pt x="305436" y="393838"/>
                      <a:pt x="305436" y="393838"/>
                    </a:cubicBezTo>
                    <a:cubicBezTo>
                      <a:pt x="313474" y="388480"/>
                      <a:pt x="323188" y="385033"/>
                      <a:pt x="329549" y="377763"/>
                    </a:cubicBezTo>
                    <a:cubicBezTo>
                      <a:pt x="342271" y="363223"/>
                      <a:pt x="355590" y="347866"/>
                      <a:pt x="361700" y="329538"/>
                    </a:cubicBezTo>
                    <a:lnTo>
                      <a:pt x="377776" y="281313"/>
                    </a:lnTo>
                    <a:cubicBezTo>
                      <a:pt x="380455" y="273275"/>
                      <a:pt x="381114" y="264249"/>
                      <a:pt x="385814" y="257200"/>
                    </a:cubicBezTo>
                    <a:lnTo>
                      <a:pt x="401889" y="233088"/>
                    </a:lnTo>
                    <a:cubicBezTo>
                      <a:pt x="399118" y="210920"/>
                      <a:pt x="398205" y="169456"/>
                      <a:pt x="385814" y="144675"/>
                    </a:cubicBezTo>
                    <a:cubicBezTo>
                      <a:pt x="381494" y="136035"/>
                      <a:pt x="373661" y="129390"/>
                      <a:pt x="369738" y="120562"/>
                    </a:cubicBezTo>
                    <a:cubicBezTo>
                      <a:pt x="362856" y="105078"/>
                      <a:pt x="363063" y="86435"/>
                      <a:pt x="353663" y="72337"/>
                    </a:cubicBezTo>
                    <a:cubicBezTo>
                      <a:pt x="342946" y="56262"/>
                      <a:pt x="339840" y="30221"/>
                      <a:pt x="321511" y="24112"/>
                    </a:cubicBezTo>
                    <a:lnTo>
                      <a:pt x="273285" y="8037"/>
                    </a:lnTo>
                    <a:cubicBezTo>
                      <a:pt x="265247" y="5358"/>
                      <a:pt x="257644" y="0"/>
                      <a:pt x="249171" y="0"/>
                    </a:cubicBezTo>
                    <a:lnTo>
                      <a:pt x="184869" y="8037"/>
                    </a:lnTo>
                    <a:close/>
                  </a:path>
                </a:pathLst>
              </a:custGeom>
              <a:pattFill prst="lgConfetti">
                <a:fgClr>
                  <a:schemeClr val="accent5">
                    <a:lumMod val="60000"/>
                    <a:lumOff val="40000"/>
                  </a:schemeClr>
                </a:fgClr>
                <a:bgClr>
                  <a:prstClr val="white"/>
                </a:bgClr>
              </a:pattFill>
              <a:ln w="57150" cmpd="sng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960509-C89F-2C6F-9FE2-934534175C95}"/>
                </a:ext>
              </a:extLst>
            </p:cNvPr>
            <p:cNvSpPr txBox="1"/>
            <p:nvPr/>
          </p:nvSpPr>
          <p:spPr>
            <a:xfrm>
              <a:off x="8623023" y="3460213"/>
              <a:ext cx="34407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Helvetica" pitchFamily="2" charset="0"/>
                </a:rPr>
                <a:t>All cavities</a:t>
              </a:r>
              <a:r>
                <a:rPr lang="en-US" sz="2000" dirty="0">
                  <a:latin typeface="Helvetica" pitchFamily="2" charset="0"/>
                </a:rPr>
                <a:t>: RUL, </a:t>
              </a:r>
              <a:r>
                <a:rPr lang="en-US" dirty="0">
                  <a:latin typeface="Helvetica" pitchFamily="2" charset="0"/>
                </a:rPr>
                <a:t>RLL,</a:t>
              </a:r>
              <a:r>
                <a:rPr lang="en-US" sz="2000" dirty="0">
                  <a:latin typeface="Helvetica" pitchFamily="2" charset="0"/>
                </a:rPr>
                <a:t> </a:t>
              </a:r>
              <a:r>
                <a:rPr lang="en-US" sz="1600" dirty="0">
                  <a:latin typeface="Helvetica" pitchFamily="2" charset="0"/>
                </a:rPr>
                <a:t>LUS</a:t>
              </a:r>
              <a:r>
                <a:rPr lang="en-US" sz="2000" dirty="0">
                  <a:latin typeface="Helvetica" pitchFamily="2" charset="0"/>
                </a:rPr>
                <a:t> &gt; </a:t>
              </a:r>
              <a:r>
                <a:rPr lang="en-US" sz="1400" dirty="0">
                  <a:latin typeface="Helvetica" pitchFamily="2" charset="0"/>
                </a:rPr>
                <a:t>others</a:t>
              </a:r>
              <a:r>
                <a:rPr lang="en-US" sz="2000" dirty="0">
                  <a:latin typeface="Helvetica" pitchFamily="2" charset="0"/>
                </a:rPr>
                <a:t> (OR 2.340-58.29)</a:t>
              </a:r>
              <a:endParaRPr lang="en-US" sz="20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EA18AD-C7EE-C5D7-DE7F-222F57E9ACF2}"/>
              </a:ext>
            </a:extLst>
          </p:cNvPr>
          <p:cNvGrpSpPr/>
          <p:nvPr/>
        </p:nvGrpSpPr>
        <p:grpSpPr>
          <a:xfrm>
            <a:off x="5143189" y="3715261"/>
            <a:ext cx="3456849" cy="2851035"/>
            <a:chOff x="5143189" y="3715261"/>
            <a:chExt cx="3456849" cy="285103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9A4DD1-B634-4146-AFA7-A716139EFF99}"/>
                </a:ext>
              </a:extLst>
            </p:cNvPr>
            <p:cNvSpPr txBox="1"/>
            <p:nvPr/>
          </p:nvSpPr>
          <p:spPr>
            <a:xfrm>
              <a:off x="5143189" y="6196964"/>
              <a:ext cx="6591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solidFill>
                    <a:srgbClr val="C00000"/>
                  </a:solidFill>
                  <a:latin typeface="Helvetica" pitchFamily="2" charset="0"/>
                </a:rPr>
                <a:t>RUL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2A3D4B-5E5A-A88A-4EAB-B25FB4933977}"/>
                </a:ext>
              </a:extLst>
            </p:cNvPr>
            <p:cNvSpPr txBox="1"/>
            <p:nvPr/>
          </p:nvSpPr>
          <p:spPr>
            <a:xfrm>
              <a:off x="5759120" y="6196964"/>
              <a:ext cx="555355" cy="305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latin typeface="Helvetica" pitchFamily="2" charset="0"/>
                </a:rPr>
                <a:t>RML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2E3CCF-8F5A-FFFA-F0D1-9D74E6C4D556}"/>
                </a:ext>
              </a:extLst>
            </p:cNvPr>
            <p:cNvSpPr txBox="1"/>
            <p:nvPr/>
          </p:nvSpPr>
          <p:spPr>
            <a:xfrm>
              <a:off x="6296875" y="6196964"/>
              <a:ext cx="6335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>
                  <a:solidFill>
                    <a:srgbClr val="C00000"/>
                  </a:solidFill>
                  <a:latin typeface="Helvetica" pitchFamily="2" charset="0"/>
                </a:rPr>
                <a:t>RLL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819F71-08CC-E29B-209F-003C56E09EA6}"/>
                </a:ext>
              </a:extLst>
            </p:cNvPr>
            <p:cNvSpPr txBox="1"/>
            <p:nvPr/>
          </p:nvSpPr>
          <p:spPr>
            <a:xfrm>
              <a:off x="7446050" y="6196964"/>
              <a:ext cx="618945" cy="305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latin typeface="Helvetica" pitchFamily="2" charset="0"/>
                </a:rPr>
                <a:t>Lingu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F0A04A-205A-9B1E-2686-4F3EB2F6F759}"/>
                </a:ext>
              </a:extLst>
            </p:cNvPr>
            <p:cNvSpPr txBox="1"/>
            <p:nvPr/>
          </p:nvSpPr>
          <p:spPr>
            <a:xfrm>
              <a:off x="8106371" y="6196964"/>
              <a:ext cx="470568" cy="305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latin typeface="Helvetica" pitchFamily="2" charset="0"/>
                </a:rPr>
                <a:t>LLL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4B81EE-E1D8-F08C-F585-E09A2FA17338}"/>
                </a:ext>
              </a:extLst>
            </p:cNvPr>
            <p:cNvSpPr txBox="1"/>
            <p:nvPr/>
          </p:nvSpPr>
          <p:spPr>
            <a:xfrm>
              <a:off x="6922349" y="6196964"/>
              <a:ext cx="523559" cy="305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latin typeface="Helvetica" pitchFamily="2" charset="0"/>
                </a:rPr>
                <a:t>LUS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4F4DC3-109C-DBE2-0CFF-8FDE73D97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0122" t="15171" r="2575" b="21880"/>
            <a:stretch>
              <a:fillRect/>
            </a:stretch>
          </p:blipFill>
          <p:spPr>
            <a:xfrm>
              <a:off x="5191715" y="4029859"/>
              <a:ext cx="3390794" cy="214440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D21A59-1455-5175-9E77-F6D976545D0B}"/>
                </a:ext>
              </a:extLst>
            </p:cNvPr>
            <p:cNvSpPr txBox="1"/>
            <p:nvPr/>
          </p:nvSpPr>
          <p:spPr>
            <a:xfrm>
              <a:off x="5225396" y="3715261"/>
              <a:ext cx="3374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>
                  <a:latin typeface="Helvetica" pitchFamily="2" charset="0"/>
                </a:rPr>
                <a:t>Nodular BXSIS with cavity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8115AD4-8FAB-D6DD-76B5-D4ED8850D9DA}"/>
              </a:ext>
            </a:extLst>
          </p:cNvPr>
          <p:cNvGrpSpPr/>
          <p:nvPr/>
        </p:nvGrpSpPr>
        <p:grpSpPr>
          <a:xfrm>
            <a:off x="119637" y="3693616"/>
            <a:ext cx="4739677" cy="2839884"/>
            <a:chOff x="119637" y="3693616"/>
            <a:chExt cx="4739677" cy="283988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6888E9-8ABD-D8D0-EF7F-8B488BD6E4CB}"/>
                </a:ext>
              </a:extLst>
            </p:cNvPr>
            <p:cNvSpPr txBox="1"/>
            <p:nvPr/>
          </p:nvSpPr>
          <p:spPr>
            <a:xfrm>
              <a:off x="119637" y="4298973"/>
              <a:ext cx="13003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>
                  <a:latin typeface="Helvetica" pitchFamily="2" charset="0"/>
                </a:rPr>
                <a:t>Thick-wall</a:t>
              </a:r>
            </a:p>
            <a:p>
              <a:pPr algn="r"/>
              <a:r>
                <a:rPr lang="en-US" b="1">
                  <a:latin typeface="Helvetica" pitchFamily="2" charset="0"/>
                </a:rPr>
                <a:t>cavity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169A5E0-618C-CB60-0AFE-8793150EC021}"/>
                </a:ext>
              </a:extLst>
            </p:cNvPr>
            <p:cNvSpPr txBox="1"/>
            <p:nvPr/>
          </p:nvSpPr>
          <p:spPr>
            <a:xfrm>
              <a:off x="311997" y="5466897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>
                  <a:latin typeface="Helvetica" pitchFamily="2" charset="0"/>
                </a:rPr>
                <a:t>Thin-wall</a:t>
              </a:r>
            </a:p>
            <a:p>
              <a:pPr algn="r"/>
              <a:r>
                <a:rPr lang="en-US">
                  <a:latin typeface="Helvetica" pitchFamily="2" charset="0"/>
                </a:rPr>
                <a:t>cavity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F59E589-EC61-0803-6552-3EE015FB10F0}"/>
                </a:ext>
              </a:extLst>
            </p:cNvPr>
            <p:cNvGrpSpPr/>
            <p:nvPr/>
          </p:nvGrpSpPr>
          <p:grpSpPr>
            <a:xfrm>
              <a:off x="1382738" y="3693616"/>
              <a:ext cx="3476576" cy="2839884"/>
              <a:chOff x="8192694" y="3973497"/>
              <a:chExt cx="3476576" cy="2839884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7646B93-CDBD-695C-0D73-6132E759C6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27933" t="12079" r="3759" b="26861"/>
              <a:stretch>
                <a:fillRect/>
              </a:stretch>
            </p:blipFill>
            <p:spPr>
              <a:xfrm>
                <a:off x="8228486" y="4287308"/>
                <a:ext cx="3440784" cy="205595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3E45CB-E198-CEDE-4DA3-59B6855E42DB}"/>
                  </a:ext>
                </a:extLst>
              </p:cNvPr>
              <p:cNvSpPr txBox="1"/>
              <p:nvPr/>
            </p:nvSpPr>
            <p:spPr>
              <a:xfrm>
                <a:off x="8192694" y="6444049"/>
                <a:ext cx="6591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solidFill>
                      <a:srgbClr val="FF0000"/>
                    </a:solidFill>
                    <a:latin typeface="Helvetica" pitchFamily="2" charset="0"/>
                  </a:rPr>
                  <a:t>RUL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418EEF-E307-F8C2-7648-BBEB821A22D3}"/>
                  </a:ext>
                </a:extLst>
              </p:cNvPr>
              <p:cNvSpPr txBox="1"/>
              <p:nvPr/>
            </p:nvSpPr>
            <p:spPr>
              <a:xfrm>
                <a:off x="8830927" y="6444049"/>
                <a:ext cx="555355" cy="305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latin typeface="Helvetica" pitchFamily="2" charset="0"/>
                  </a:rPr>
                  <a:t>RML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E72F5E-F578-9FBB-820D-16502BED3206}"/>
                  </a:ext>
                </a:extLst>
              </p:cNvPr>
              <p:cNvSpPr txBox="1"/>
              <p:nvPr/>
            </p:nvSpPr>
            <p:spPr>
              <a:xfrm>
                <a:off x="9434255" y="6444049"/>
                <a:ext cx="502362" cy="305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latin typeface="Helvetica" pitchFamily="2" charset="0"/>
                  </a:rPr>
                  <a:t>RLL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3068FF2-C243-210B-4E24-72A3F5EB6B8A}"/>
                  </a:ext>
                </a:extLst>
              </p:cNvPr>
              <p:cNvSpPr txBox="1"/>
              <p:nvPr/>
            </p:nvSpPr>
            <p:spPr>
              <a:xfrm>
                <a:off x="10517857" y="6444049"/>
                <a:ext cx="618945" cy="305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latin typeface="Helvetica" pitchFamily="2" charset="0"/>
                  </a:rPr>
                  <a:t>Lingu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A39DE0-B4A6-A699-C932-AEEFF877C26D}"/>
                  </a:ext>
                </a:extLst>
              </p:cNvPr>
              <p:cNvSpPr txBox="1"/>
              <p:nvPr/>
            </p:nvSpPr>
            <p:spPr>
              <a:xfrm>
                <a:off x="11178178" y="6444049"/>
                <a:ext cx="470568" cy="305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latin typeface="Helvetica" pitchFamily="2" charset="0"/>
                  </a:rPr>
                  <a:t>LLL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1A85382-FF6B-1792-3C70-58EFEEA0CCBA}"/>
                  </a:ext>
                </a:extLst>
              </p:cNvPr>
              <p:cNvSpPr txBox="1"/>
              <p:nvPr/>
            </p:nvSpPr>
            <p:spPr>
              <a:xfrm>
                <a:off x="9932770" y="6444049"/>
                <a:ext cx="646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solidFill>
                      <a:srgbClr val="FF0000"/>
                    </a:solidFill>
                    <a:latin typeface="Helvetica" pitchFamily="2" charset="0"/>
                  </a:rPr>
                  <a:t>LUS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DCB79F1-3F0C-3B29-355E-4B9E011E19C7}"/>
                  </a:ext>
                </a:extLst>
              </p:cNvPr>
              <p:cNvSpPr txBox="1"/>
              <p:nvPr/>
            </p:nvSpPr>
            <p:spPr>
              <a:xfrm>
                <a:off x="8567836" y="3973497"/>
                <a:ext cx="28055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>
                    <a:latin typeface="Helvetica" pitchFamily="2" charset="0"/>
                  </a:rPr>
                  <a:t>Fibrocavitary disease</a:t>
                </a:r>
              </a:p>
            </p:txBody>
          </p:sp>
        </p:grp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44B6F25-1507-CEDC-FCE0-BDCF5DD17BDF}"/>
              </a:ext>
            </a:extLst>
          </p:cNvPr>
          <p:cNvGraphicFramePr>
            <a:graphicFrameLocks noGrp="1"/>
          </p:cNvGraphicFramePr>
          <p:nvPr/>
        </p:nvGraphicFramePr>
        <p:xfrm>
          <a:off x="99798" y="1009429"/>
          <a:ext cx="6973146" cy="2133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89">
                  <a:extLst>
                    <a:ext uri="{9D8B030D-6E8A-4147-A177-3AD203B41FA5}">
                      <a16:colId xmlns:a16="http://schemas.microsoft.com/office/drawing/2014/main" val="3231179416"/>
                    </a:ext>
                  </a:extLst>
                </a:gridCol>
                <a:gridCol w="902457">
                  <a:extLst>
                    <a:ext uri="{9D8B030D-6E8A-4147-A177-3AD203B41FA5}">
                      <a16:colId xmlns:a16="http://schemas.microsoft.com/office/drawing/2014/main" val="429135534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275852470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668474665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697766477"/>
                    </a:ext>
                  </a:extLst>
                </a:gridCol>
                <a:gridCol w="964025">
                  <a:extLst>
                    <a:ext uri="{9D8B030D-6E8A-4147-A177-3AD203B41FA5}">
                      <a16:colId xmlns:a16="http://schemas.microsoft.com/office/drawing/2014/main" val="2195907951"/>
                    </a:ext>
                  </a:extLst>
                </a:gridCol>
                <a:gridCol w="813975">
                  <a:extLst>
                    <a:ext uri="{9D8B030D-6E8A-4147-A177-3AD203B41FA5}">
                      <a16:colId xmlns:a16="http://schemas.microsoft.com/office/drawing/2014/main" val="3713987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  <a:latin typeface="Helvetica" pitchFamily="2" charset="0"/>
                        </a:rPr>
                        <a:t> </a:t>
                      </a:r>
                      <a:endParaRPr lang="en-US" sz="2000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Fibrocavitary disease </a:t>
                      </a:r>
                      <a:r>
                        <a:rPr lang="en-US" sz="2200" b="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(n=13)</a:t>
                      </a:r>
                      <a:endParaRPr lang="en-US" sz="2200" b="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6901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 </a:t>
                      </a: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Cavity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>
                          <a:effectLst/>
                          <a:latin typeface="Helvetica" pitchFamily="2" charset="0"/>
                        </a:rPr>
                        <a:t>RUL</a:t>
                      </a:r>
                      <a:endParaRPr lang="en-US" sz="2000" b="1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>
                          <a:effectLst/>
                          <a:latin typeface="Helvetica" pitchFamily="2" charset="0"/>
                        </a:rPr>
                        <a:t>RML</a:t>
                      </a:r>
                      <a:endParaRPr lang="en-US" sz="2000" b="1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>
                          <a:effectLst/>
                          <a:latin typeface="Helvetica" pitchFamily="2" charset="0"/>
                        </a:rPr>
                        <a:t>RLL</a:t>
                      </a:r>
                      <a:endParaRPr lang="en-US" sz="2000" b="1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LUS</a:t>
                      </a:r>
                      <a:endParaRPr lang="en-US" sz="2000" b="1" kern="100">
                        <a:solidFill>
                          <a:schemeClr val="bg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Lingu</a:t>
                      </a:r>
                      <a:endParaRPr lang="en-US" sz="2000" b="1" kern="100">
                        <a:solidFill>
                          <a:schemeClr val="bg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LLL</a:t>
                      </a:r>
                      <a:endParaRPr lang="en-US" sz="2000" b="1" kern="100">
                        <a:solidFill>
                          <a:schemeClr val="bg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848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Thick-wall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11 85% </a:t>
                      </a:r>
                      <a:endParaRPr lang="en-US" sz="2000" b="1" kern="100">
                        <a:solidFill>
                          <a:schemeClr val="bg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0   0%</a:t>
                      </a:r>
                      <a:endParaRPr lang="en-US" sz="2000" b="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2.5 19%</a:t>
                      </a:r>
                      <a:endParaRPr lang="en-US" sz="2000" b="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4.5 35%</a:t>
                      </a:r>
                      <a:endParaRPr lang="en-US" sz="2000" b="1" kern="100">
                        <a:solidFill>
                          <a:schemeClr val="bg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0.5 3.9%</a:t>
                      </a:r>
                      <a:endParaRPr lang="en-US" sz="2000" b="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2 15%</a:t>
                      </a:r>
                      <a:endParaRPr lang="en-US" sz="2000" b="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024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Thin-wall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200"/>
                        </a:spcAft>
                        <a:buNone/>
                      </a:pPr>
                      <a:r>
                        <a:rPr lang="en-US" sz="2000" b="1" kern="10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200"/>
                        </a:spcAft>
                        <a:buNone/>
                      </a:pPr>
                      <a:r>
                        <a:rPr lang="en-US" sz="2000" b="1" kern="10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15%</a:t>
                      </a:r>
                      <a:endParaRPr lang="en-US" sz="2000" b="1" kern="100">
                        <a:solidFill>
                          <a:schemeClr val="bg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1   8%</a:t>
                      </a:r>
                      <a:endParaRPr lang="en-US" sz="2000" b="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200"/>
                        </a:spcAft>
                        <a:buNone/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200"/>
                        </a:spcAft>
                        <a:buNone/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0%</a:t>
                      </a:r>
                      <a:endParaRPr lang="en-US" sz="2000" b="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1.5 12%</a:t>
                      </a:r>
                      <a:endParaRPr lang="en-US" sz="2000" b="1" kern="100">
                        <a:solidFill>
                          <a:schemeClr val="bg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1  7.7%</a:t>
                      </a:r>
                      <a:endParaRPr lang="en-US" sz="2000" b="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200"/>
                        </a:spcAft>
                        <a:buNone/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200"/>
                        </a:spcAft>
                        <a:buNone/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0%</a:t>
                      </a:r>
                      <a:endParaRPr lang="en-US" sz="2000" b="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8357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5362004-7600-6FFA-52AB-2EB659F75FE9}"/>
              </a:ext>
            </a:extLst>
          </p:cNvPr>
          <p:cNvGraphicFramePr>
            <a:graphicFrameLocks noGrp="1"/>
          </p:cNvGraphicFramePr>
          <p:nvPr/>
        </p:nvGraphicFramePr>
        <p:xfrm>
          <a:off x="7151089" y="1009429"/>
          <a:ext cx="4940293" cy="2159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362">
                  <a:extLst>
                    <a:ext uri="{9D8B030D-6E8A-4147-A177-3AD203B41FA5}">
                      <a16:colId xmlns:a16="http://schemas.microsoft.com/office/drawing/2014/main" val="883874764"/>
                    </a:ext>
                  </a:extLst>
                </a:gridCol>
                <a:gridCol w="837586">
                  <a:extLst>
                    <a:ext uri="{9D8B030D-6E8A-4147-A177-3AD203B41FA5}">
                      <a16:colId xmlns:a16="http://schemas.microsoft.com/office/drawing/2014/main" val="2757620852"/>
                    </a:ext>
                  </a:extLst>
                </a:gridCol>
                <a:gridCol w="837586">
                  <a:extLst>
                    <a:ext uri="{9D8B030D-6E8A-4147-A177-3AD203B41FA5}">
                      <a16:colId xmlns:a16="http://schemas.microsoft.com/office/drawing/2014/main" val="2292642960"/>
                    </a:ext>
                  </a:extLst>
                </a:gridCol>
                <a:gridCol w="837586">
                  <a:extLst>
                    <a:ext uri="{9D8B030D-6E8A-4147-A177-3AD203B41FA5}">
                      <a16:colId xmlns:a16="http://schemas.microsoft.com/office/drawing/2014/main" val="506272966"/>
                    </a:ext>
                  </a:extLst>
                </a:gridCol>
                <a:gridCol w="978366">
                  <a:extLst>
                    <a:ext uri="{9D8B030D-6E8A-4147-A177-3AD203B41FA5}">
                      <a16:colId xmlns:a16="http://schemas.microsoft.com/office/drawing/2014/main" val="4122329275"/>
                    </a:ext>
                  </a:extLst>
                </a:gridCol>
                <a:gridCol w="696807">
                  <a:extLst>
                    <a:ext uri="{9D8B030D-6E8A-4147-A177-3AD203B41FA5}">
                      <a16:colId xmlns:a16="http://schemas.microsoft.com/office/drawing/2014/main" val="2006793754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20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Nodular BXSIS with cavity </a:t>
                      </a:r>
                      <a:r>
                        <a:rPr lang="en-US" sz="2200" b="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(n=36)</a:t>
                      </a:r>
                      <a:endParaRPr lang="en-US" sz="2200" b="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6901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>
                          <a:effectLst/>
                          <a:latin typeface="Helvetica" pitchFamily="2" charset="0"/>
                        </a:rPr>
                        <a:t>RUL</a:t>
                      </a:r>
                      <a:endParaRPr lang="en-US" sz="2000" b="1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>
                          <a:effectLst/>
                          <a:latin typeface="Helvetica" pitchFamily="2" charset="0"/>
                        </a:rPr>
                        <a:t>RML</a:t>
                      </a:r>
                      <a:endParaRPr lang="en-US" sz="2000" b="1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>
                          <a:effectLst/>
                          <a:latin typeface="Helvetica" pitchFamily="2" charset="0"/>
                        </a:rPr>
                        <a:t>RLL</a:t>
                      </a:r>
                      <a:endParaRPr lang="en-US" sz="2000" b="1" kern="100"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LUS</a:t>
                      </a:r>
                      <a:endParaRPr lang="en-US" sz="2000" b="1" kern="100">
                        <a:solidFill>
                          <a:schemeClr val="bg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Lingu</a:t>
                      </a:r>
                      <a:endParaRPr lang="en-US" sz="2000" b="1" kern="100">
                        <a:solidFill>
                          <a:schemeClr val="bg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LLL</a:t>
                      </a:r>
                      <a:endParaRPr lang="en-US" sz="2000" b="1" kern="100">
                        <a:solidFill>
                          <a:schemeClr val="bg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848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16</a:t>
                      </a:r>
                      <a:r>
                        <a:rPr lang="en-US" sz="2000" b="1" kern="10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  <a:cs typeface="Times New Roman" panose="02020603050405020304" pitchFamily="18" charset="0"/>
                        </a:rPr>
                        <a:t> 44%</a:t>
                      </a:r>
                      <a:endParaRPr lang="en-US" sz="2000" b="1" kern="10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200"/>
                        </a:spcAft>
                        <a:buNone/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200"/>
                        </a:spcAft>
                        <a:buNone/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6%</a:t>
                      </a:r>
                      <a:endParaRPr lang="en-US" sz="2000" b="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13 35%</a:t>
                      </a:r>
                      <a:endParaRPr lang="en-US" sz="2000" b="1" kern="100">
                        <a:solidFill>
                          <a:schemeClr val="bg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4.5 13%</a:t>
                      </a:r>
                      <a:endParaRPr lang="en-US" sz="2000" b="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3.5 10%</a:t>
                      </a:r>
                      <a:endParaRPr lang="en-US" sz="2000" b="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5 14%</a:t>
                      </a:r>
                      <a:endParaRPr lang="en-US" sz="2000" b="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024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5.5 15%</a:t>
                      </a:r>
                      <a:endParaRPr lang="en-US" sz="2000" b="1" kern="100">
                        <a:solidFill>
                          <a:schemeClr val="bg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200"/>
                        </a:spcAft>
                        <a:buNone/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200"/>
                        </a:spcAft>
                        <a:buNone/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3%</a:t>
                      </a:r>
                      <a:endParaRPr lang="en-US" sz="2000" b="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6   17%</a:t>
                      </a:r>
                      <a:endParaRPr lang="en-US" sz="2000" b="1" kern="10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2.5  7%</a:t>
                      </a:r>
                      <a:endParaRPr lang="en-US" sz="2000" b="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1     3%</a:t>
                      </a:r>
                      <a:endParaRPr lang="en-US" sz="2000" b="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3   8%</a:t>
                      </a:r>
                      <a:endParaRPr lang="en-US" sz="2000" b="0" kern="10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835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36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993A669-320C-F37E-E695-8F4ED4CB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428" y="148446"/>
            <a:ext cx="11466792" cy="68022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>
                <a:latin typeface="Helvetica" pitchFamily="2" charset="0"/>
              </a:rPr>
              <a:t>Why are NTM (&amp; TB) cavities more common in the upper lobes?</a:t>
            </a:r>
            <a:endParaRPr lang="en-US" sz="3200">
              <a:latin typeface="Helvetica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9F825-5479-B3D8-4E22-12FC80EA1F96}"/>
              </a:ext>
            </a:extLst>
          </p:cNvPr>
          <p:cNvSpPr txBox="1"/>
          <p:nvPr/>
        </p:nvSpPr>
        <p:spPr>
          <a:xfrm>
            <a:off x="310565" y="992949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Helvetica" pitchFamily="2" charset="0"/>
              </a:rPr>
              <a:t>Decreased blood perfusion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8F625D-3B31-F81F-37FB-F00244598168}"/>
              </a:ext>
            </a:extLst>
          </p:cNvPr>
          <p:cNvGrpSpPr/>
          <p:nvPr/>
        </p:nvGrpSpPr>
        <p:grpSpPr>
          <a:xfrm>
            <a:off x="398648" y="1317445"/>
            <a:ext cx="2883692" cy="2785868"/>
            <a:chOff x="3112691" y="1272929"/>
            <a:chExt cx="2883692" cy="2785868"/>
          </a:xfrm>
        </p:grpSpPr>
        <p:sp>
          <p:nvSpPr>
            <p:cNvPr id="4" name="TextBox 78">
              <a:extLst>
                <a:ext uri="{FF2B5EF4-FFF2-40B4-BE49-F238E27FC236}">
                  <a16:creationId xmlns:a16="http://schemas.microsoft.com/office/drawing/2014/main" id="{08EE03A3-67FE-3F96-4658-DDC3DBA529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2691" y="3412466"/>
              <a:ext cx="124906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0000"/>
                  </a:solidFill>
                  <a:latin typeface="Helvetica" pitchFamily="2" charset="0"/>
                </a:rPr>
                <a:t>Perfusion</a:t>
              </a:r>
            </a:p>
            <a:p>
              <a:pPr algn="ctr"/>
              <a:r>
                <a:rPr lang="en-US" altLang="en-US" sz="1800">
                  <a:solidFill>
                    <a:srgbClr val="FF0000"/>
                  </a:solidFill>
                  <a:latin typeface="Helvetica" pitchFamily="2" charset="0"/>
                </a:rPr>
                <a:t>(L/min)</a:t>
              </a:r>
            </a:p>
          </p:txBody>
        </p:sp>
        <p:sp>
          <p:nvSpPr>
            <p:cNvPr id="7" name="TextBox 97">
              <a:extLst>
                <a:ext uri="{FF2B5EF4-FFF2-40B4-BE49-F238E27FC236}">
                  <a16:creationId xmlns:a16="http://schemas.microsoft.com/office/drawing/2014/main" id="{5E0CCF80-039A-16B4-0633-0BCFD12CFA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8156" y="3412466"/>
              <a:ext cx="101822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0000"/>
                  </a:solidFill>
                  <a:latin typeface="Helvetica" pitchFamily="2" charset="0"/>
                </a:rPr>
                <a:t>P</a:t>
              </a:r>
              <a:r>
                <a:rPr lang="en-US" altLang="en-US" sz="1800" b="1" baseline="-25000">
                  <a:solidFill>
                    <a:srgbClr val="FF0000"/>
                  </a:solidFill>
                  <a:latin typeface="Helvetica" pitchFamily="2" charset="0"/>
                </a:rPr>
                <a:t>PA</a:t>
              </a:r>
              <a:endParaRPr lang="en-US" altLang="en-US" sz="1800" b="1">
                <a:solidFill>
                  <a:srgbClr val="FF0000"/>
                </a:solidFill>
                <a:latin typeface="Helvetica" pitchFamily="2" charset="0"/>
              </a:endParaRPr>
            </a:p>
            <a:p>
              <a:pPr algn="ctr"/>
              <a:r>
                <a:rPr lang="en-US" altLang="en-US" sz="1800">
                  <a:solidFill>
                    <a:srgbClr val="FF0000"/>
                  </a:solidFill>
                  <a:latin typeface="Helvetica" pitchFamily="2" charset="0"/>
                </a:rPr>
                <a:t>(mmHg)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6DB44CF-D89F-74AF-A354-24154156AF65}"/>
                </a:ext>
              </a:extLst>
            </p:cNvPr>
            <p:cNvGrpSpPr/>
            <p:nvPr/>
          </p:nvGrpSpPr>
          <p:grpSpPr>
            <a:xfrm>
              <a:off x="3479074" y="1272929"/>
              <a:ext cx="2303129" cy="2130251"/>
              <a:chOff x="3479074" y="1310601"/>
              <a:chExt cx="2303129" cy="2130251"/>
            </a:xfrm>
          </p:grpSpPr>
          <p:sp>
            <p:nvSpPr>
              <p:cNvPr id="18" name="Freeform 207">
                <a:extLst>
                  <a:ext uri="{FF2B5EF4-FFF2-40B4-BE49-F238E27FC236}">
                    <a16:creationId xmlns:a16="http://schemas.microsoft.com/office/drawing/2014/main" id="{02677147-F7FD-AB0C-DF8C-6C2916856B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8390" y="1333316"/>
                <a:ext cx="447443" cy="738193"/>
              </a:xfrm>
              <a:custGeom>
                <a:avLst/>
                <a:gdLst>
                  <a:gd name="T0" fmla="*/ 416886364 w 328"/>
                  <a:gd name="T1" fmla="*/ 0 h 536"/>
                  <a:gd name="T2" fmla="*/ 406718487 w 328"/>
                  <a:gd name="T3" fmla="*/ 113973469 h 536"/>
                  <a:gd name="T4" fmla="*/ 396550609 w 328"/>
                  <a:gd name="T5" fmla="*/ 238308886 h 536"/>
                  <a:gd name="T6" fmla="*/ 376214854 w 328"/>
                  <a:gd name="T7" fmla="*/ 373006252 h 536"/>
                  <a:gd name="T8" fmla="*/ 335542216 w 328"/>
                  <a:gd name="T9" fmla="*/ 497340532 h 536"/>
                  <a:gd name="T10" fmla="*/ 284702828 w 328"/>
                  <a:gd name="T11" fmla="*/ 600953190 h 536"/>
                  <a:gd name="T12" fmla="*/ 213527685 w 328"/>
                  <a:gd name="T13" fmla="*/ 673482278 h 536"/>
                  <a:gd name="T14" fmla="*/ 172855047 w 328"/>
                  <a:gd name="T15" fmla="*/ 694205037 h 536"/>
                  <a:gd name="T16" fmla="*/ 122015659 w 328"/>
                  <a:gd name="T17" fmla="*/ 694205037 h 536"/>
                  <a:gd name="T18" fmla="*/ 61007266 w 328"/>
                  <a:gd name="T19" fmla="*/ 683844227 h 536"/>
                  <a:gd name="T20" fmla="*/ 0 w 328"/>
                  <a:gd name="T21" fmla="*/ 663121468 h 536"/>
                  <a:gd name="T22" fmla="*/ 416886364 w 328"/>
                  <a:gd name="T23" fmla="*/ 0 h 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28" h="536">
                    <a:moveTo>
                      <a:pt x="328" y="0"/>
                    </a:moveTo>
                    <a:lnTo>
                      <a:pt x="320" y="88"/>
                    </a:lnTo>
                    <a:lnTo>
                      <a:pt x="312" y="184"/>
                    </a:lnTo>
                    <a:lnTo>
                      <a:pt x="296" y="288"/>
                    </a:lnTo>
                    <a:lnTo>
                      <a:pt x="264" y="384"/>
                    </a:lnTo>
                    <a:lnTo>
                      <a:pt x="224" y="464"/>
                    </a:lnTo>
                    <a:lnTo>
                      <a:pt x="168" y="520"/>
                    </a:lnTo>
                    <a:lnTo>
                      <a:pt x="136" y="536"/>
                    </a:lnTo>
                    <a:lnTo>
                      <a:pt x="96" y="536"/>
                    </a:lnTo>
                    <a:lnTo>
                      <a:pt x="48" y="528"/>
                    </a:lnTo>
                    <a:lnTo>
                      <a:pt x="0" y="512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208">
                <a:extLst>
                  <a:ext uri="{FF2B5EF4-FFF2-40B4-BE49-F238E27FC236}">
                    <a16:creationId xmlns:a16="http://schemas.microsoft.com/office/drawing/2014/main" id="{CC2EA62B-D22D-D2D8-204F-BD25841565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3310" y="1310601"/>
                <a:ext cx="552727" cy="717750"/>
              </a:xfrm>
              <a:custGeom>
                <a:avLst/>
                <a:gdLst>
                  <a:gd name="T0" fmla="*/ 0 w 408"/>
                  <a:gd name="T1" fmla="*/ 0 h 520"/>
                  <a:gd name="T2" fmla="*/ 30083270 w 408"/>
                  <a:gd name="T3" fmla="*/ 135295691 h 520"/>
                  <a:gd name="T4" fmla="*/ 50138410 w 408"/>
                  <a:gd name="T5" fmla="*/ 270592522 h 520"/>
                  <a:gd name="T6" fmla="*/ 70194670 w 408"/>
                  <a:gd name="T7" fmla="*/ 385073755 h 520"/>
                  <a:gd name="T8" fmla="*/ 100277940 w 408"/>
                  <a:gd name="T9" fmla="*/ 489147188 h 520"/>
                  <a:gd name="T10" fmla="*/ 150416350 w 408"/>
                  <a:gd name="T11" fmla="*/ 572407303 h 520"/>
                  <a:gd name="T12" fmla="*/ 230639150 w 408"/>
                  <a:gd name="T13" fmla="*/ 624444019 h 520"/>
                  <a:gd name="T14" fmla="*/ 290805690 w 408"/>
                  <a:gd name="T15" fmla="*/ 655666277 h 520"/>
                  <a:gd name="T16" fmla="*/ 350972230 w 408"/>
                  <a:gd name="T17" fmla="*/ 666072936 h 520"/>
                  <a:gd name="T18" fmla="*/ 421166900 w 408"/>
                  <a:gd name="T19" fmla="*/ 676480735 h 520"/>
                  <a:gd name="T20" fmla="*/ 511416710 w 408"/>
                  <a:gd name="T21" fmla="*/ 676480735 h 520"/>
                  <a:gd name="T22" fmla="*/ 0 w 408"/>
                  <a:gd name="T23" fmla="*/ 0 h 52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08" h="520">
                    <a:moveTo>
                      <a:pt x="0" y="0"/>
                    </a:moveTo>
                    <a:lnTo>
                      <a:pt x="24" y="104"/>
                    </a:lnTo>
                    <a:lnTo>
                      <a:pt x="40" y="208"/>
                    </a:lnTo>
                    <a:lnTo>
                      <a:pt x="56" y="296"/>
                    </a:lnTo>
                    <a:lnTo>
                      <a:pt x="80" y="376"/>
                    </a:lnTo>
                    <a:lnTo>
                      <a:pt x="120" y="440"/>
                    </a:lnTo>
                    <a:lnTo>
                      <a:pt x="184" y="480"/>
                    </a:lnTo>
                    <a:lnTo>
                      <a:pt x="232" y="504"/>
                    </a:lnTo>
                    <a:lnTo>
                      <a:pt x="280" y="512"/>
                    </a:lnTo>
                    <a:lnTo>
                      <a:pt x="336" y="520"/>
                    </a:lnTo>
                    <a:lnTo>
                      <a:pt x="408" y="5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9">
                <a:extLst>
                  <a:ext uri="{FF2B5EF4-FFF2-40B4-BE49-F238E27FC236}">
                    <a16:creationId xmlns:a16="http://schemas.microsoft.com/office/drawing/2014/main" id="{559074E0-46BF-C4D4-95EC-3CE4B82415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8390" y="1333316"/>
                <a:ext cx="447443" cy="738193"/>
              </a:xfrm>
              <a:custGeom>
                <a:avLst/>
                <a:gdLst>
                  <a:gd name="T0" fmla="*/ 416886364 w 328"/>
                  <a:gd name="T1" fmla="*/ 0 h 536"/>
                  <a:gd name="T2" fmla="*/ 406718487 w 328"/>
                  <a:gd name="T3" fmla="*/ 113973469 h 536"/>
                  <a:gd name="T4" fmla="*/ 406718487 w 328"/>
                  <a:gd name="T5" fmla="*/ 113973469 h 536"/>
                  <a:gd name="T6" fmla="*/ 396550609 w 328"/>
                  <a:gd name="T7" fmla="*/ 238308886 h 536"/>
                  <a:gd name="T8" fmla="*/ 396550609 w 328"/>
                  <a:gd name="T9" fmla="*/ 238308886 h 536"/>
                  <a:gd name="T10" fmla="*/ 376214854 w 328"/>
                  <a:gd name="T11" fmla="*/ 373006252 h 536"/>
                  <a:gd name="T12" fmla="*/ 376214854 w 328"/>
                  <a:gd name="T13" fmla="*/ 373006252 h 536"/>
                  <a:gd name="T14" fmla="*/ 335542216 w 328"/>
                  <a:gd name="T15" fmla="*/ 497340532 h 536"/>
                  <a:gd name="T16" fmla="*/ 335542216 w 328"/>
                  <a:gd name="T17" fmla="*/ 497340532 h 536"/>
                  <a:gd name="T18" fmla="*/ 284702828 w 328"/>
                  <a:gd name="T19" fmla="*/ 600953190 h 536"/>
                  <a:gd name="T20" fmla="*/ 284702828 w 328"/>
                  <a:gd name="T21" fmla="*/ 600953190 h 536"/>
                  <a:gd name="T22" fmla="*/ 213527685 w 328"/>
                  <a:gd name="T23" fmla="*/ 673482278 h 536"/>
                  <a:gd name="T24" fmla="*/ 213527685 w 328"/>
                  <a:gd name="T25" fmla="*/ 673482278 h 536"/>
                  <a:gd name="T26" fmla="*/ 172855047 w 328"/>
                  <a:gd name="T27" fmla="*/ 694205037 h 536"/>
                  <a:gd name="T28" fmla="*/ 172855047 w 328"/>
                  <a:gd name="T29" fmla="*/ 694205037 h 536"/>
                  <a:gd name="T30" fmla="*/ 122015659 w 328"/>
                  <a:gd name="T31" fmla="*/ 694205037 h 536"/>
                  <a:gd name="T32" fmla="*/ 122015659 w 328"/>
                  <a:gd name="T33" fmla="*/ 694205037 h 536"/>
                  <a:gd name="T34" fmla="*/ 61007266 w 328"/>
                  <a:gd name="T35" fmla="*/ 683844227 h 536"/>
                  <a:gd name="T36" fmla="*/ 61007266 w 328"/>
                  <a:gd name="T37" fmla="*/ 683844227 h 536"/>
                  <a:gd name="T38" fmla="*/ 0 w 328"/>
                  <a:gd name="T39" fmla="*/ 663121468 h 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328" h="536">
                    <a:moveTo>
                      <a:pt x="328" y="0"/>
                    </a:moveTo>
                    <a:lnTo>
                      <a:pt x="320" y="88"/>
                    </a:lnTo>
                    <a:lnTo>
                      <a:pt x="312" y="184"/>
                    </a:lnTo>
                    <a:lnTo>
                      <a:pt x="296" y="288"/>
                    </a:lnTo>
                    <a:lnTo>
                      <a:pt x="264" y="384"/>
                    </a:lnTo>
                    <a:lnTo>
                      <a:pt x="224" y="464"/>
                    </a:lnTo>
                    <a:lnTo>
                      <a:pt x="168" y="520"/>
                    </a:lnTo>
                    <a:lnTo>
                      <a:pt x="136" y="536"/>
                    </a:lnTo>
                    <a:lnTo>
                      <a:pt x="96" y="536"/>
                    </a:lnTo>
                    <a:lnTo>
                      <a:pt x="48" y="528"/>
                    </a:lnTo>
                    <a:lnTo>
                      <a:pt x="0" y="512"/>
                    </a:lnTo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1">
                <a:extLst>
                  <a:ext uri="{FF2B5EF4-FFF2-40B4-BE49-F238E27FC236}">
                    <a16:creationId xmlns:a16="http://schemas.microsoft.com/office/drawing/2014/main" id="{8134A175-FA32-2EBB-BCBE-7A1129D5B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6829" y="1839828"/>
                <a:ext cx="403577" cy="794976"/>
              </a:xfrm>
              <a:custGeom>
                <a:avLst/>
                <a:gdLst>
                  <a:gd name="T0" fmla="*/ 375816195 w 296"/>
                  <a:gd name="T1" fmla="*/ 0 h 576"/>
                  <a:gd name="T2" fmla="*/ 304715925 w 296"/>
                  <a:gd name="T3" fmla="*/ 104055197 h 576"/>
                  <a:gd name="T4" fmla="*/ 223458796 w 296"/>
                  <a:gd name="T5" fmla="*/ 187300038 h 576"/>
                  <a:gd name="T6" fmla="*/ 142200540 w 296"/>
                  <a:gd name="T7" fmla="*/ 270544880 h 576"/>
                  <a:gd name="T8" fmla="*/ 81257129 w 296"/>
                  <a:gd name="T9" fmla="*/ 374601217 h 576"/>
                  <a:gd name="T10" fmla="*/ 81257129 w 296"/>
                  <a:gd name="T11" fmla="*/ 374601217 h 576"/>
                  <a:gd name="T12" fmla="*/ 40628565 w 296"/>
                  <a:gd name="T13" fmla="*/ 530684012 h 576"/>
                  <a:gd name="T14" fmla="*/ 10156859 w 296"/>
                  <a:gd name="T15" fmla="*/ 697173695 h 576"/>
                  <a:gd name="T16" fmla="*/ 10156859 w 296"/>
                  <a:gd name="T17" fmla="*/ 697173695 h 576"/>
                  <a:gd name="T18" fmla="*/ 10156859 w 296"/>
                  <a:gd name="T19" fmla="*/ 707579443 h 576"/>
                  <a:gd name="T20" fmla="*/ 10156859 w 296"/>
                  <a:gd name="T21" fmla="*/ 728389798 h 576"/>
                  <a:gd name="T22" fmla="*/ 10156859 w 296"/>
                  <a:gd name="T23" fmla="*/ 749201293 h 576"/>
                  <a:gd name="T24" fmla="*/ 0 w 296"/>
                  <a:gd name="T25" fmla="*/ 749201293 h 576"/>
                  <a:gd name="T26" fmla="*/ 375816195 w 296"/>
                  <a:gd name="T27" fmla="*/ 0 h 57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96" h="576">
                    <a:moveTo>
                      <a:pt x="296" y="0"/>
                    </a:moveTo>
                    <a:lnTo>
                      <a:pt x="240" y="80"/>
                    </a:lnTo>
                    <a:lnTo>
                      <a:pt x="176" y="144"/>
                    </a:lnTo>
                    <a:lnTo>
                      <a:pt x="112" y="208"/>
                    </a:lnTo>
                    <a:lnTo>
                      <a:pt x="64" y="288"/>
                    </a:lnTo>
                    <a:lnTo>
                      <a:pt x="32" y="408"/>
                    </a:lnTo>
                    <a:lnTo>
                      <a:pt x="8" y="536"/>
                    </a:lnTo>
                    <a:lnTo>
                      <a:pt x="8" y="544"/>
                    </a:lnTo>
                    <a:lnTo>
                      <a:pt x="8" y="560"/>
                    </a:lnTo>
                    <a:lnTo>
                      <a:pt x="8" y="576"/>
                    </a:lnTo>
                    <a:lnTo>
                      <a:pt x="0" y="576"/>
                    </a:lnTo>
                    <a:lnTo>
                      <a:pt x="29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12">
                <a:extLst>
                  <a:ext uri="{FF2B5EF4-FFF2-40B4-BE49-F238E27FC236}">
                    <a16:creationId xmlns:a16="http://schemas.microsoft.com/office/drawing/2014/main" id="{D9A5AFED-3D63-F35C-8F87-82F60689B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0406" y="1839828"/>
                <a:ext cx="368482" cy="717750"/>
              </a:xfrm>
              <a:custGeom>
                <a:avLst/>
                <a:gdLst>
                  <a:gd name="T0" fmla="*/ 0 w 272"/>
                  <a:gd name="T1" fmla="*/ 0 h 520"/>
                  <a:gd name="T2" fmla="*/ 20055052 w 272"/>
                  <a:gd name="T3" fmla="*/ 41630057 h 520"/>
                  <a:gd name="T4" fmla="*/ 50138191 w 272"/>
                  <a:gd name="T5" fmla="*/ 93666774 h 520"/>
                  <a:gd name="T6" fmla="*/ 70194363 w 272"/>
                  <a:gd name="T7" fmla="*/ 145703490 h 520"/>
                  <a:gd name="T8" fmla="*/ 100276381 w 272"/>
                  <a:gd name="T9" fmla="*/ 187333548 h 520"/>
                  <a:gd name="T10" fmla="*/ 100276381 w 272"/>
                  <a:gd name="T11" fmla="*/ 187333548 h 520"/>
                  <a:gd name="T12" fmla="*/ 140387606 w 272"/>
                  <a:gd name="T13" fmla="*/ 208148006 h 520"/>
                  <a:gd name="T14" fmla="*/ 180498830 w 272"/>
                  <a:gd name="T15" fmla="*/ 218555806 h 520"/>
                  <a:gd name="T16" fmla="*/ 220608935 w 272"/>
                  <a:gd name="T17" fmla="*/ 228962465 h 520"/>
                  <a:gd name="T18" fmla="*/ 250692073 w 272"/>
                  <a:gd name="T19" fmla="*/ 249778064 h 520"/>
                  <a:gd name="T20" fmla="*/ 250692073 w 272"/>
                  <a:gd name="T21" fmla="*/ 249778064 h 520"/>
                  <a:gd name="T22" fmla="*/ 270747125 w 272"/>
                  <a:gd name="T23" fmla="*/ 301814780 h 520"/>
                  <a:gd name="T24" fmla="*/ 270747125 w 272"/>
                  <a:gd name="T25" fmla="*/ 374665955 h 520"/>
                  <a:gd name="T26" fmla="*/ 270747125 w 272"/>
                  <a:gd name="T27" fmla="*/ 447518271 h 520"/>
                  <a:gd name="T28" fmla="*/ 270747125 w 272"/>
                  <a:gd name="T29" fmla="*/ 509962787 h 520"/>
                  <a:gd name="T30" fmla="*/ 270747125 w 272"/>
                  <a:gd name="T31" fmla="*/ 509962787 h 520"/>
                  <a:gd name="T32" fmla="*/ 280775211 w 272"/>
                  <a:gd name="T33" fmla="*/ 551591703 h 520"/>
                  <a:gd name="T34" fmla="*/ 300830264 w 272"/>
                  <a:gd name="T35" fmla="*/ 593221761 h 520"/>
                  <a:gd name="T36" fmla="*/ 320886435 w 272"/>
                  <a:gd name="T37" fmla="*/ 634850678 h 520"/>
                  <a:gd name="T38" fmla="*/ 340941488 w 272"/>
                  <a:gd name="T39" fmla="*/ 676480735 h 520"/>
                  <a:gd name="T40" fmla="*/ 0 w 272"/>
                  <a:gd name="T41" fmla="*/ 0 h 52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72" h="520">
                    <a:moveTo>
                      <a:pt x="0" y="0"/>
                    </a:moveTo>
                    <a:lnTo>
                      <a:pt x="16" y="32"/>
                    </a:lnTo>
                    <a:lnTo>
                      <a:pt x="40" y="72"/>
                    </a:lnTo>
                    <a:lnTo>
                      <a:pt x="56" y="112"/>
                    </a:lnTo>
                    <a:lnTo>
                      <a:pt x="80" y="144"/>
                    </a:lnTo>
                    <a:lnTo>
                      <a:pt x="112" y="160"/>
                    </a:lnTo>
                    <a:lnTo>
                      <a:pt x="144" y="168"/>
                    </a:lnTo>
                    <a:lnTo>
                      <a:pt x="176" y="176"/>
                    </a:lnTo>
                    <a:lnTo>
                      <a:pt x="200" y="192"/>
                    </a:lnTo>
                    <a:lnTo>
                      <a:pt x="216" y="232"/>
                    </a:lnTo>
                    <a:lnTo>
                      <a:pt x="216" y="288"/>
                    </a:lnTo>
                    <a:lnTo>
                      <a:pt x="216" y="344"/>
                    </a:lnTo>
                    <a:lnTo>
                      <a:pt x="216" y="392"/>
                    </a:lnTo>
                    <a:lnTo>
                      <a:pt x="224" y="424"/>
                    </a:lnTo>
                    <a:lnTo>
                      <a:pt x="240" y="456"/>
                    </a:lnTo>
                    <a:lnTo>
                      <a:pt x="256" y="488"/>
                    </a:lnTo>
                    <a:lnTo>
                      <a:pt x="272" y="5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13">
                <a:extLst>
                  <a:ext uri="{FF2B5EF4-FFF2-40B4-BE49-F238E27FC236}">
                    <a16:creationId xmlns:a16="http://schemas.microsoft.com/office/drawing/2014/main" id="{EF13852D-5F8F-7F5C-7E19-02318CCB7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6829" y="1839828"/>
                <a:ext cx="403577" cy="794976"/>
              </a:xfrm>
              <a:custGeom>
                <a:avLst/>
                <a:gdLst>
                  <a:gd name="T0" fmla="*/ 375816195 w 296"/>
                  <a:gd name="T1" fmla="*/ 0 h 576"/>
                  <a:gd name="T2" fmla="*/ 304715925 w 296"/>
                  <a:gd name="T3" fmla="*/ 104055197 h 576"/>
                  <a:gd name="T4" fmla="*/ 304715925 w 296"/>
                  <a:gd name="T5" fmla="*/ 104055197 h 576"/>
                  <a:gd name="T6" fmla="*/ 223458796 w 296"/>
                  <a:gd name="T7" fmla="*/ 187300038 h 576"/>
                  <a:gd name="T8" fmla="*/ 223458796 w 296"/>
                  <a:gd name="T9" fmla="*/ 187300038 h 576"/>
                  <a:gd name="T10" fmla="*/ 142200540 w 296"/>
                  <a:gd name="T11" fmla="*/ 270544880 h 576"/>
                  <a:gd name="T12" fmla="*/ 142200540 w 296"/>
                  <a:gd name="T13" fmla="*/ 270544880 h 576"/>
                  <a:gd name="T14" fmla="*/ 81257129 w 296"/>
                  <a:gd name="T15" fmla="*/ 374601217 h 576"/>
                  <a:gd name="T16" fmla="*/ 81257129 w 296"/>
                  <a:gd name="T17" fmla="*/ 374601217 h 576"/>
                  <a:gd name="T18" fmla="*/ 81257129 w 296"/>
                  <a:gd name="T19" fmla="*/ 374601217 h 576"/>
                  <a:gd name="T20" fmla="*/ 81257129 w 296"/>
                  <a:gd name="T21" fmla="*/ 374601217 h 576"/>
                  <a:gd name="T22" fmla="*/ 40628565 w 296"/>
                  <a:gd name="T23" fmla="*/ 530684012 h 576"/>
                  <a:gd name="T24" fmla="*/ 40628565 w 296"/>
                  <a:gd name="T25" fmla="*/ 530684012 h 576"/>
                  <a:gd name="T26" fmla="*/ 10156859 w 296"/>
                  <a:gd name="T27" fmla="*/ 697173695 h 576"/>
                  <a:gd name="T28" fmla="*/ 10156859 w 296"/>
                  <a:gd name="T29" fmla="*/ 697173695 h 576"/>
                  <a:gd name="T30" fmla="*/ 10156859 w 296"/>
                  <a:gd name="T31" fmla="*/ 697173695 h 576"/>
                  <a:gd name="T32" fmla="*/ 10156859 w 296"/>
                  <a:gd name="T33" fmla="*/ 697173695 h 576"/>
                  <a:gd name="T34" fmla="*/ 10156859 w 296"/>
                  <a:gd name="T35" fmla="*/ 707579443 h 576"/>
                  <a:gd name="T36" fmla="*/ 10156859 w 296"/>
                  <a:gd name="T37" fmla="*/ 707579443 h 576"/>
                  <a:gd name="T38" fmla="*/ 10156859 w 296"/>
                  <a:gd name="T39" fmla="*/ 728389798 h 576"/>
                  <a:gd name="T40" fmla="*/ 10156859 w 296"/>
                  <a:gd name="T41" fmla="*/ 728389798 h 576"/>
                  <a:gd name="T42" fmla="*/ 10156859 w 296"/>
                  <a:gd name="T43" fmla="*/ 749201293 h 576"/>
                  <a:gd name="T44" fmla="*/ 10156859 w 296"/>
                  <a:gd name="T45" fmla="*/ 749201293 h 576"/>
                  <a:gd name="T46" fmla="*/ 0 w 296"/>
                  <a:gd name="T47" fmla="*/ 749201293 h 57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296" h="576">
                    <a:moveTo>
                      <a:pt x="296" y="0"/>
                    </a:moveTo>
                    <a:lnTo>
                      <a:pt x="240" y="80"/>
                    </a:lnTo>
                    <a:lnTo>
                      <a:pt x="176" y="144"/>
                    </a:lnTo>
                    <a:lnTo>
                      <a:pt x="112" y="208"/>
                    </a:lnTo>
                    <a:lnTo>
                      <a:pt x="64" y="288"/>
                    </a:lnTo>
                    <a:lnTo>
                      <a:pt x="32" y="408"/>
                    </a:lnTo>
                    <a:lnTo>
                      <a:pt x="8" y="536"/>
                    </a:lnTo>
                    <a:lnTo>
                      <a:pt x="8" y="544"/>
                    </a:lnTo>
                    <a:lnTo>
                      <a:pt x="8" y="560"/>
                    </a:lnTo>
                    <a:lnTo>
                      <a:pt x="8" y="576"/>
                    </a:lnTo>
                    <a:lnTo>
                      <a:pt x="0" y="576"/>
                    </a:lnTo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214">
                <a:extLst>
                  <a:ext uri="{FF2B5EF4-FFF2-40B4-BE49-F238E27FC236}">
                    <a16:creationId xmlns:a16="http://schemas.microsoft.com/office/drawing/2014/main" id="{5A5C9BC8-F1A8-8A2B-4457-F661D0914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0406" y="1839828"/>
                <a:ext cx="368482" cy="717750"/>
              </a:xfrm>
              <a:custGeom>
                <a:avLst/>
                <a:gdLst>
                  <a:gd name="T0" fmla="*/ 0 w 272"/>
                  <a:gd name="T1" fmla="*/ 0 h 520"/>
                  <a:gd name="T2" fmla="*/ 20055052 w 272"/>
                  <a:gd name="T3" fmla="*/ 41630057 h 520"/>
                  <a:gd name="T4" fmla="*/ 20055052 w 272"/>
                  <a:gd name="T5" fmla="*/ 41630057 h 520"/>
                  <a:gd name="T6" fmla="*/ 50138191 w 272"/>
                  <a:gd name="T7" fmla="*/ 93666774 h 520"/>
                  <a:gd name="T8" fmla="*/ 50138191 w 272"/>
                  <a:gd name="T9" fmla="*/ 93666774 h 520"/>
                  <a:gd name="T10" fmla="*/ 70194363 w 272"/>
                  <a:gd name="T11" fmla="*/ 145703490 h 520"/>
                  <a:gd name="T12" fmla="*/ 70194363 w 272"/>
                  <a:gd name="T13" fmla="*/ 145703490 h 520"/>
                  <a:gd name="T14" fmla="*/ 100276381 w 272"/>
                  <a:gd name="T15" fmla="*/ 187333548 h 520"/>
                  <a:gd name="T16" fmla="*/ 100276381 w 272"/>
                  <a:gd name="T17" fmla="*/ 187333548 h 520"/>
                  <a:gd name="T18" fmla="*/ 100276381 w 272"/>
                  <a:gd name="T19" fmla="*/ 187333548 h 520"/>
                  <a:gd name="T20" fmla="*/ 100276381 w 272"/>
                  <a:gd name="T21" fmla="*/ 187333548 h 520"/>
                  <a:gd name="T22" fmla="*/ 140387606 w 272"/>
                  <a:gd name="T23" fmla="*/ 208148006 h 520"/>
                  <a:gd name="T24" fmla="*/ 140387606 w 272"/>
                  <a:gd name="T25" fmla="*/ 208148006 h 520"/>
                  <a:gd name="T26" fmla="*/ 180498830 w 272"/>
                  <a:gd name="T27" fmla="*/ 218555806 h 520"/>
                  <a:gd name="T28" fmla="*/ 180498830 w 272"/>
                  <a:gd name="T29" fmla="*/ 218555806 h 520"/>
                  <a:gd name="T30" fmla="*/ 220608935 w 272"/>
                  <a:gd name="T31" fmla="*/ 228962465 h 520"/>
                  <a:gd name="T32" fmla="*/ 220608935 w 272"/>
                  <a:gd name="T33" fmla="*/ 228962465 h 520"/>
                  <a:gd name="T34" fmla="*/ 250692073 w 272"/>
                  <a:gd name="T35" fmla="*/ 249778064 h 520"/>
                  <a:gd name="T36" fmla="*/ 250692073 w 272"/>
                  <a:gd name="T37" fmla="*/ 249778064 h 520"/>
                  <a:gd name="T38" fmla="*/ 250692073 w 272"/>
                  <a:gd name="T39" fmla="*/ 249778064 h 520"/>
                  <a:gd name="T40" fmla="*/ 250692073 w 272"/>
                  <a:gd name="T41" fmla="*/ 249778064 h 520"/>
                  <a:gd name="T42" fmla="*/ 270747125 w 272"/>
                  <a:gd name="T43" fmla="*/ 301814780 h 520"/>
                  <a:gd name="T44" fmla="*/ 270747125 w 272"/>
                  <a:gd name="T45" fmla="*/ 301814780 h 520"/>
                  <a:gd name="T46" fmla="*/ 270747125 w 272"/>
                  <a:gd name="T47" fmla="*/ 374665955 h 520"/>
                  <a:gd name="T48" fmla="*/ 270747125 w 272"/>
                  <a:gd name="T49" fmla="*/ 374665955 h 520"/>
                  <a:gd name="T50" fmla="*/ 270747125 w 272"/>
                  <a:gd name="T51" fmla="*/ 447518271 h 520"/>
                  <a:gd name="T52" fmla="*/ 270747125 w 272"/>
                  <a:gd name="T53" fmla="*/ 447518271 h 520"/>
                  <a:gd name="T54" fmla="*/ 270747125 w 272"/>
                  <a:gd name="T55" fmla="*/ 509962787 h 520"/>
                  <a:gd name="T56" fmla="*/ 270747125 w 272"/>
                  <a:gd name="T57" fmla="*/ 509962787 h 520"/>
                  <a:gd name="T58" fmla="*/ 270747125 w 272"/>
                  <a:gd name="T59" fmla="*/ 509962787 h 520"/>
                  <a:gd name="T60" fmla="*/ 270747125 w 272"/>
                  <a:gd name="T61" fmla="*/ 509962787 h 520"/>
                  <a:gd name="T62" fmla="*/ 280775211 w 272"/>
                  <a:gd name="T63" fmla="*/ 551591703 h 520"/>
                  <a:gd name="T64" fmla="*/ 280775211 w 272"/>
                  <a:gd name="T65" fmla="*/ 551591703 h 520"/>
                  <a:gd name="T66" fmla="*/ 300830264 w 272"/>
                  <a:gd name="T67" fmla="*/ 593221761 h 520"/>
                  <a:gd name="T68" fmla="*/ 300830264 w 272"/>
                  <a:gd name="T69" fmla="*/ 593221761 h 520"/>
                  <a:gd name="T70" fmla="*/ 320886435 w 272"/>
                  <a:gd name="T71" fmla="*/ 634850678 h 520"/>
                  <a:gd name="T72" fmla="*/ 320886435 w 272"/>
                  <a:gd name="T73" fmla="*/ 634850678 h 520"/>
                  <a:gd name="T74" fmla="*/ 340941488 w 272"/>
                  <a:gd name="T75" fmla="*/ 676480735 h 52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72" h="520">
                    <a:moveTo>
                      <a:pt x="0" y="0"/>
                    </a:moveTo>
                    <a:lnTo>
                      <a:pt x="16" y="32"/>
                    </a:lnTo>
                    <a:lnTo>
                      <a:pt x="40" y="72"/>
                    </a:lnTo>
                    <a:lnTo>
                      <a:pt x="56" y="112"/>
                    </a:lnTo>
                    <a:lnTo>
                      <a:pt x="80" y="144"/>
                    </a:lnTo>
                    <a:lnTo>
                      <a:pt x="112" y="160"/>
                    </a:lnTo>
                    <a:lnTo>
                      <a:pt x="144" y="168"/>
                    </a:lnTo>
                    <a:lnTo>
                      <a:pt x="176" y="176"/>
                    </a:lnTo>
                    <a:lnTo>
                      <a:pt x="200" y="192"/>
                    </a:lnTo>
                    <a:lnTo>
                      <a:pt x="216" y="232"/>
                    </a:lnTo>
                    <a:lnTo>
                      <a:pt x="216" y="288"/>
                    </a:lnTo>
                    <a:lnTo>
                      <a:pt x="216" y="344"/>
                    </a:lnTo>
                    <a:lnTo>
                      <a:pt x="216" y="392"/>
                    </a:lnTo>
                    <a:lnTo>
                      <a:pt x="224" y="424"/>
                    </a:lnTo>
                    <a:lnTo>
                      <a:pt x="240" y="456"/>
                    </a:lnTo>
                    <a:lnTo>
                      <a:pt x="256" y="488"/>
                    </a:lnTo>
                    <a:lnTo>
                      <a:pt x="272" y="520"/>
                    </a:lnTo>
                  </a:path>
                </a:pathLst>
              </a:custGeom>
              <a:solidFill>
                <a:schemeClr val="bg1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E565A25E-9479-05C7-575D-63CC18605D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4988" y="1325968"/>
                <a:ext cx="474455" cy="681911"/>
              </a:xfrm>
              <a:custGeom>
                <a:avLst/>
                <a:gdLst>
                  <a:gd name="T0" fmla="*/ 0 w 783839"/>
                  <a:gd name="T1" fmla="*/ 0 h 1102439"/>
                  <a:gd name="T2" fmla="*/ 4963 w 783839"/>
                  <a:gd name="T3" fmla="*/ 25356 h 1102439"/>
                  <a:gd name="T4" fmla="*/ 9926 w 783839"/>
                  <a:gd name="T5" fmla="*/ 40570 h 1102439"/>
                  <a:gd name="T6" fmla="*/ 14889 w 783839"/>
                  <a:gd name="T7" fmla="*/ 86211 h 1102439"/>
                  <a:gd name="T8" fmla="*/ 14889 w 783839"/>
                  <a:gd name="T9" fmla="*/ 197777 h 1102439"/>
                  <a:gd name="T10" fmla="*/ 24814 w 783839"/>
                  <a:gd name="T11" fmla="*/ 228205 h 1102439"/>
                  <a:gd name="T12" fmla="*/ 39703 w 783839"/>
                  <a:gd name="T13" fmla="*/ 360056 h 1102439"/>
                  <a:gd name="T14" fmla="*/ 49629 w 783839"/>
                  <a:gd name="T15" fmla="*/ 390483 h 1102439"/>
                  <a:gd name="T16" fmla="*/ 54592 w 783839"/>
                  <a:gd name="T17" fmla="*/ 405697 h 1102439"/>
                  <a:gd name="T18" fmla="*/ 94296 w 783839"/>
                  <a:gd name="T19" fmla="*/ 441195 h 1102439"/>
                  <a:gd name="T20" fmla="*/ 109184 w 783839"/>
                  <a:gd name="T21" fmla="*/ 446267 h 1102439"/>
                  <a:gd name="T22" fmla="*/ 138962 w 783839"/>
                  <a:gd name="T23" fmla="*/ 461480 h 1102439"/>
                  <a:gd name="T24" fmla="*/ 148887 w 783839"/>
                  <a:gd name="T25" fmla="*/ 471623 h 1102439"/>
                  <a:gd name="T26" fmla="*/ 178665 w 783839"/>
                  <a:gd name="T27" fmla="*/ 481765 h 1102439"/>
                  <a:gd name="T28" fmla="*/ 188591 w 783839"/>
                  <a:gd name="T29" fmla="*/ 491907 h 1102439"/>
                  <a:gd name="T30" fmla="*/ 218369 w 783839"/>
                  <a:gd name="T31" fmla="*/ 502049 h 1102439"/>
                  <a:gd name="T32" fmla="*/ 233257 w 783839"/>
                  <a:gd name="T33" fmla="*/ 507121 h 1102439"/>
                  <a:gd name="T34" fmla="*/ 263035 w 783839"/>
                  <a:gd name="T35" fmla="*/ 522335 h 1102439"/>
                  <a:gd name="T36" fmla="*/ 307701 w 783839"/>
                  <a:gd name="T37" fmla="*/ 542619 h 1102439"/>
                  <a:gd name="T38" fmla="*/ 337479 w 783839"/>
                  <a:gd name="T39" fmla="*/ 552761 h 1102439"/>
                  <a:gd name="T40" fmla="*/ 392071 w 783839"/>
                  <a:gd name="T41" fmla="*/ 547691 h 110243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783839" h="1102439">
                    <a:moveTo>
                      <a:pt x="0" y="0"/>
                    </a:moveTo>
                    <a:cubicBezTo>
                      <a:pt x="3307" y="16536"/>
                      <a:pt x="5831" y="33248"/>
                      <a:pt x="9921" y="49608"/>
                    </a:cubicBezTo>
                    <a:cubicBezTo>
                      <a:pt x="12457" y="59754"/>
                      <a:pt x="18123" y="69057"/>
                      <a:pt x="19842" y="79373"/>
                    </a:cubicBezTo>
                    <a:cubicBezTo>
                      <a:pt x="24765" y="108914"/>
                      <a:pt x="26456" y="138903"/>
                      <a:pt x="29763" y="168668"/>
                    </a:cubicBezTo>
                    <a:cubicBezTo>
                      <a:pt x="21561" y="267103"/>
                      <a:pt x="12142" y="292957"/>
                      <a:pt x="29763" y="386943"/>
                    </a:cubicBezTo>
                    <a:cubicBezTo>
                      <a:pt x="33617" y="407501"/>
                      <a:pt x="49605" y="446473"/>
                      <a:pt x="49605" y="446473"/>
                    </a:cubicBezTo>
                    <a:cubicBezTo>
                      <a:pt x="56040" y="562297"/>
                      <a:pt x="47355" y="608384"/>
                      <a:pt x="79369" y="704434"/>
                    </a:cubicBezTo>
                    <a:lnTo>
                      <a:pt x="99211" y="763964"/>
                    </a:lnTo>
                    <a:cubicBezTo>
                      <a:pt x="102518" y="773886"/>
                      <a:pt x="101737" y="786334"/>
                      <a:pt x="109132" y="793729"/>
                    </a:cubicBezTo>
                    <a:cubicBezTo>
                      <a:pt x="134996" y="819594"/>
                      <a:pt x="155686" y="846771"/>
                      <a:pt x="188502" y="863180"/>
                    </a:cubicBezTo>
                    <a:cubicBezTo>
                      <a:pt x="197856" y="867857"/>
                      <a:pt x="208911" y="868425"/>
                      <a:pt x="218265" y="873102"/>
                    </a:cubicBezTo>
                    <a:cubicBezTo>
                      <a:pt x="295186" y="911565"/>
                      <a:pt x="202990" y="877932"/>
                      <a:pt x="277792" y="902866"/>
                    </a:cubicBezTo>
                    <a:cubicBezTo>
                      <a:pt x="284406" y="909481"/>
                      <a:pt x="289268" y="918527"/>
                      <a:pt x="297634" y="922710"/>
                    </a:cubicBezTo>
                    <a:cubicBezTo>
                      <a:pt x="316341" y="932064"/>
                      <a:pt x="357161" y="942553"/>
                      <a:pt x="357161" y="942553"/>
                    </a:cubicBezTo>
                    <a:cubicBezTo>
                      <a:pt x="363775" y="949167"/>
                      <a:pt x="368637" y="958213"/>
                      <a:pt x="377004" y="962396"/>
                    </a:cubicBezTo>
                    <a:cubicBezTo>
                      <a:pt x="395711" y="971750"/>
                      <a:pt x="416689" y="975625"/>
                      <a:pt x="436531" y="982239"/>
                    </a:cubicBezTo>
                    <a:cubicBezTo>
                      <a:pt x="446452" y="985546"/>
                      <a:pt x="457593" y="986360"/>
                      <a:pt x="466294" y="992161"/>
                    </a:cubicBezTo>
                    <a:cubicBezTo>
                      <a:pt x="551589" y="1049027"/>
                      <a:pt x="443671" y="980849"/>
                      <a:pt x="525821" y="1021926"/>
                    </a:cubicBezTo>
                    <a:cubicBezTo>
                      <a:pt x="620153" y="1069094"/>
                      <a:pt x="461537" y="1010418"/>
                      <a:pt x="615111" y="1061612"/>
                    </a:cubicBezTo>
                    <a:lnTo>
                      <a:pt x="674638" y="1081455"/>
                    </a:lnTo>
                    <a:cubicBezTo>
                      <a:pt x="790358" y="1091976"/>
                      <a:pt x="783771" y="1127905"/>
                      <a:pt x="783771" y="1071534"/>
                    </a:cubicBez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77A916ED-FD61-8064-308A-66A44E6CE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0355" y="1450825"/>
                <a:ext cx="1071848" cy="1990027"/>
              </a:xfrm>
              <a:custGeom>
                <a:avLst/>
                <a:gdLst/>
                <a:ahLst/>
                <a:cxnLst/>
                <a:rect l="0" t="0" r="r" b="b"/>
                <a:pathLst>
                  <a:path w="771706" h="1519189">
                    <a:moveTo>
                      <a:pt x="6077" y="97228"/>
                    </a:moveTo>
                    <a:cubicBezTo>
                      <a:pt x="23489" y="75461"/>
                      <a:pt x="26042" y="65976"/>
                      <a:pt x="48612" y="54690"/>
                    </a:cubicBezTo>
                    <a:cubicBezTo>
                      <a:pt x="54341" y="51825"/>
                      <a:pt x="60765" y="50639"/>
                      <a:pt x="66841" y="48614"/>
                    </a:cubicBezTo>
                    <a:cubicBezTo>
                      <a:pt x="70892" y="42537"/>
                      <a:pt x="73830" y="35547"/>
                      <a:pt x="78994" y="30383"/>
                    </a:cubicBezTo>
                    <a:cubicBezTo>
                      <a:pt x="93436" y="15940"/>
                      <a:pt x="115635" y="12092"/>
                      <a:pt x="133682" y="6076"/>
                    </a:cubicBezTo>
                    <a:lnTo>
                      <a:pt x="151911" y="0"/>
                    </a:lnTo>
                    <a:cubicBezTo>
                      <a:pt x="194141" y="4223"/>
                      <a:pt x="203941" y="2240"/>
                      <a:pt x="236981" y="12153"/>
                    </a:cubicBezTo>
                    <a:cubicBezTo>
                      <a:pt x="249251" y="15834"/>
                      <a:pt x="262780" y="17201"/>
                      <a:pt x="273439" y="24307"/>
                    </a:cubicBezTo>
                    <a:lnTo>
                      <a:pt x="309898" y="48614"/>
                    </a:lnTo>
                    <a:cubicBezTo>
                      <a:pt x="315974" y="52665"/>
                      <a:pt x="322963" y="55603"/>
                      <a:pt x="328127" y="60767"/>
                    </a:cubicBezTo>
                    <a:cubicBezTo>
                      <a:pt x="356685" y="89326"/>
                      <a:pt x="341589" y="71846"/>
                      <a:pt x="370662" y="115458"/>
                    </a:cubicBezTo>
                    <a:lnTo>
                      <a:pt x="382815" y="133688"/>
                    </a:lnTo>
                    <a:cubicBezTo>
                      <a:pt x="386866" y="139765"/>
                      <a:pt x="389804" y="146754"/>
                      <a:pt x="394968" y="151918"/>
                    </a:cubicBezTo>
                    <a:cubicBezTo>
                      <a:pt x="418361" y="175313"/>
                      <a:pt x="408430" y="162999"/>
                      <a:pt x="425350" y="188379"/>
                    </a:cubicBezTo>
                    <a:cubicBezTo>
                      <a:pt x="436044" y="220466"/>
                      <a:pt x="427873" y="201280"/>
                      <a:pt x="455732" y="243070"/>
                    </a:cubicBezTo>
                    <a:lnTo>
                      <a:pt x="467885" y="261300"/>
                    </a:lnTo>
                    <a:cubicBezTo>
                      <a:pt x="478579" y="293387"/>
                      <a:pt x="470408" y="274201"/>
                      <a:pt x="498267" y="315991"/>
                    </a:cubicBezTo>
                    <a:lnTo>
                      <a:pt x="510420" y="334221"/>
                    </a:lnTo>
                    <a:cubicBezTo>
                      <a:pt x="512445" y="340298"/>
                      <a:pt x="513385" y="346852"/>
                      <a:pt x="516496" y="352451"/>
                    </a:cubicBezTo>
                    <a:cubicBezTo>
                      <a:pt x="523589" y="365220"/>
                      <a:pt x="540802" y="388912"/>
                      <a:pt x="540802" y="388912"/>
                    </a:cubicBezTo>
                    <a:lnTo>
                      <a:pt x="552955" y="425372"/>
                    </a:lnTo>
                    <a:cubicBezTo>
                      <a:pt x="554980" y="431449"/>
                      <a:pt x="555478" y="438273"/>
                      <a:pt x="559031" y="443603"/>
                    </a:cubicBezTo>
                    <a:lnTo>
                      <a:pt x="571184" y="461833"/>
                    </a:lnTo>
                    <a:lnTo>
                      <a:pt x="589413" y="516524"/>
                    </a:lnTo>
                    <a:cubicBezTo>
                      <a:pt x="591439" y="522601"/>
                      <a:pt x="591937" y="529424"/>
                      <a:pt x="595490" y="534754"/>
                    </a:cubicBezTo>
                    <a:lnTo>
                      <a:pt x="607643" y="552984"/>
                    </a:lnTo>
                    <a:lnTo>
                      <a:pt x="668407" y="735287"/>
                    </a:lnTo>
                    <a:lnTo>
                      <a:pt x="686636" y="789978"/>
                    </a:lnTo>
                    <a:lnTo>
                      <a:pt x="692712" y="808208"/>
                    </a:lnTo>
                    <a:cubicBezTo>
                      <a:pt x="694738" y="814285"/>
                      <a:pt x="697236" y="820224"/>
                      <a:pt x="698789" y="826438"/>
                    </a:cubicBezTo>
                    <a:cubicBezTo>
                      <a:pt x="702840" y="842643"/>
                      <a:pt x="708196" y="858576"/>
                      <a:pt x="710942" y="875052"/>
                    </a:cubicBezTo>
                    <a:cubicBezTo>
                      <a:pt x="712967" y="887206"/>
                      <a:pt x="714030" y="899560"/>
                      <a:pt x="717018" y="911513"/>
                    </a:cubicBezTo>
                    <a:cubicBezTo>
                      <a:pt x="720125" y="923942"/>
                      <a:pt x="726064" y="935545"/>
                      <a:pt x="729171" y="947974"/>
                    </a:cubicBezTo>
                    <a:cubicBezTo>
                      <a:pt x="744312" y="1008541"/>
                      <a:pt x="738578" y="980112"/>
                      <a:pt x="747400" y="1033048"/>
                    </a:cubicBezTo>
                    <a:cubicBezTo>
                      <a:pt x="748580" y="1050161"/>
                      <a:pt x="758977" y="1219573"/>
                      <a:pt x="765629" y="1276118"/>
                    </a:cubicBezTo>
                    <a:cubicBezTo>
                      <a:pt x="767069" y="1288355"/>
                      <a:pt x="769680" y="1300425"/>
                      <a:pt x="771706" y="1312579"/>
                    </a:cubicBezTo>
                    <a:cubicBezTo>
                      <a:pt x="769680" y="1363219"/>
                      <a:pt x="769240" y="1413947"/>
                      <a:pt x="765629" y="1464498"/>
                    </a:cubicBezTo>
                    <a:cubicBezTo>
                      <a:pt x="764962" y="1473839"/>
                      <a:pt x="754306" y="1495433"/>
                      <a:pt x="747400" y="1500958"/>
                    </a:cubicBezTo>
                    <a:cubicBezTo>
                      <a:pt x="742399" y="1504959"/>
                      <a:pt x="734900" y="1504170"/>
                      <a:pt x="729171" y="1507035"/>
                    </a:cubicBezTo>
                    <a:cubicBezTo>
                      <a:pt x="722639" y="1510301"/>
                      <a:pt x="717018" y="1515138"/>
                      <a:pt x="710942" y="1519189"/>
                    </a:cubicBezTo>
                    <a:cubicBezTo>
                      <a:pt x="692716" y="1516151"/>
                      <a:pt x="654076" y="1511659"/>
                      <a:pt x="638025" y="1500958"/>
                    </a:cubicBezTo>
                    <a:lnTo>
                      <a:pt x="601566" y="1476651"/>
                    </a:lnTo>
                    <a:cubicBezTo>
                      <a:pt x="595490" y="1472600"/>
                      <a:pt x="588501" y="1469662"/>
                      <a:pt x="583337" y="1464498"/>
                    </a:cubicBezTo>
                    <a:cubicBezTo>
                      <a:pt x="554779" y="1435938"/>
                      <a:pt x="572260" y="1451037"/>
                      <a:pt x="528649" y="1421961"/>
                    </a:cubicBezTo>
                    <a:cubicBezTo>
                      <a:pt x="522573" y="1417910"/>
                      <a:pt x="517348" y="1412116"/>
                      <a:pt x="510420" y="1409807"/>
                    </a:cubicBezTo>
                    <a:lnTo>
                      <a:pt x="455732" y="1391577"/>
                    </a:lnTo>
                    <a:cubicBezTo>
                      <a:pt x="449656" y="1389551"/>
                      <a:pt x="442832" y="1389053"/>
                      <a:pt x="437503" y="1385500"/>
                    </a:cubicBezTo>
                    <a:cubicBezTo>
                      <a:pt x="425350" y="1377398"/>
                      <a:pt x="414901" y="1365812"/>
                      <a:pt x="401044" y="1361193"/>
                    </a:cubicBezTo>
                    <a:lnTo>
                      <a:pt x="364586" y="1349040"/>
                    </a:lnTo>
                    <a:cubicBezTo>
                      <a:pt x="358509" y="1344989"/>
                      <a:pt x="353030" y="1339852"/>
                      <a:pt x="346356" y="1336886"/>
                    </a:cubicBezTo>
                    <a:cubicBezTo>
                      <a:pt x="334650" y="1331683"/>
                      <a:pt x="322051" y="1328784"/>
                      <a:pt x="309898" y="1324733"/>
                    </a:cubicBezTo>
                    <a:lnTo>
                      <a:pt x="291669" y="1318656"/>
                    </a:lnTo>
                    <a:lnTo>
                      <a:pt x="273439" y="1312579"/>
                    </a:lnTo>
                    <a:cubicBezTo>
                      <a:pt x="267363" y="1310553"/>
                      <a:pt x="261491" y="1307758"/>
                      <a:pt x="255210" y="1306502"/>
                    </a:cubicBezTo>
                    <a:cubicBezTo>
                      <a:pt x="234955" y="1302451"/>
                      <a:pt x="214821" y="1297745"/>
                      <a:pt x="194446" y="1294349"/>
                    </a:cubicBezTo>
                    <a:cubicBezTo>
                      <a:pt x="172369" y="1290669"/>
                      <a:pt x="111798" y="1280976"/>
                      <a:pt x="97223" y="1276118"/>
                    </a:cubicBezTo>
                    <a:lnTo>
                      <a:pt x="78994" y="1270042"/>
                    </a:lnTo>
                    <a:cubicBezTo>
                      <a:pt x="44161" y="1217788"/>
                      <a:pt x="85925" y="1283904"/>
                      <a:pt x="60765" y="1233581"/>
                    </a:cubicBezTo>
                    <a:cubicBezTo>
                      <a:pt x="45282" y="1202613"/>
                      <a:pt x="44297" y="1225925"/>
                      <a:pt x="36459" y="1178890"/>
                    </a:cubicBezTo>
                    <a:cubicBezTo>
                      <a:pt x="27037" y="1122350"/>
                      <a:pt x="31609" y="1154690"/>
                      <a:pt x="24306" y="1081662"/>
                    </a:cubicBezTo>
                    <a:cubicBezTo>
                      <a:pt x="26332" y="1051278"/>
                      <a:pt x="30383" y="1020962"/>
                      <a:pt x="30383" y="990511"/>
                    </a:cubicBezTo>
                    <a:cubicBezTo>
                      <a:pt x="30383" y="982159"/>
                      <a:pt x="26056" y="974370"/>
                      <a:pt x="24306" y="966204"/>
                    </a:cubicBezTo>
                    <a:cubicBezTo>
                      <a:pt x="19978" y="946005"/>
                      <a:pt x="15549" y="925812"/>
                      <a:pt x="12153" y="905436"/>
                    </a:cubicBezTo>
                    <a:cubicBezTo>
                      <a:pt x="2731" y="848896"/>
                      <a:pt x="7303" y="881236"/>
                      <a:pt x="0" y="808208"/>
                    </a:cubicBezTo>
                    <a:cubicBezTo>
                      <a:pt x="2026" y="753517"/>
                      <a:pt x="2554" y="698751"/>
                      <a:pt x="6077" y="644136"/>
                    </a:cubicBezTo>
                    <a:cubicBezTo>
                      <a:pt x="6615" y="635802"/>
                      <a:pt x="10614" y="628038"/>
                      <a:pt x="12153" y="619829"/>
                    </a:cubicBezTo>
                    <a:cubicBezTo>
                      <a:pt x="16694" y="595609"/>
                      <a:pt x="24306" y="546908"/>
                      <a:pt x="24306" y="546908"/>
                    </a:cubicBezTo>
                    <a:lnTo>
                      <a:pt x="18230" y="516524"/>
                    </a:ln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69993991-80E4-89F2-A31C-E6D55D33D8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074" y="1495005"/>
                <a:ext cx="1041114" cy="1945847"/>
              </a:xfrm>
              <a:custGeom>
                <a:avLst/>
                <a:gdLst/>
                <a:ahLst/>
                <a:cxnLst/>
                <a:rect l="0" t="0" r="r" b="b"/>
                <a:pathLst>
                  <a:path w="760953" h="1507036">
                    <a:moveTo>
                      <a:pt x="741323" y="78998"/>
                    </a:moveTo>
                    <a:cubicBezTo>
                      <a:pt x="731196" y="76972"/>
                      <a:pt x="720343" y="77195"/>
                      <a:pt x="710941" y="72921"/>
                    </a:cubicBezTo>
                    <a:cubicBezTo>
                      <a:pt x="697644" y="66877"/>
                      <a:pt x="686636" y="56716"/>
                      <a:pt x="674483" y="48614"/>
                    </a:cubicBezTo>
                    <a:lnTo>
                      <a:pt x="656253" y="36461"/>
                    </a:lnTo>
                    <a:cubicBezTo>
                      <a:pt x="650177" y="32410"/>
                      <a:pt x="644952" y="26617"/>
                      <a:pt x="638024" y="24307"/>
                    </a:cubicBezTo>
                    <a:cubicBezTo>
                      <a:pt x="631948" y="22281"/>
                      <a:pt x="625524" y="21095"/>
                      <a:pt x="619795" y="18230"/>
                    </a:cubicBezTo>
                    <a:cubicBezTo>
                      <a:pt x="572680" y="-5329"/>
                      <a:pt x="629155" y="15274"/>
                      <a:pt x="583336" y="0"/>
                    </a:cubicBezTo>
                    <a:cubicBezTo>
                      <a:pt x="561056" y="2026"/>
                      <a:pt x="538672" y="3120"/>
                      <a:pt x="516496" y="6077"/>
                    </a:cubicBezTo>
                    <a:cubicBezTo>
                      <a:pt x="503783" y="7772"/>
                      <a:pt x="486456" y="14065"/>
                      <a:pt x="473961" y="18230"/>
                    </a:cubicBezTo>
                    <a:cubicBezTo>
                      <a:pt x="467885" y="22281"/>
                      <a:pt x="462264" y="27118"/>
                      <a:pt x="455732" y="30384"/>
                    </a:cubicBezTo>
                    <a:cubicBezTo>
                      <a:pt x="450003" y="33249"/>
                      <a:pt x="443101" y="33350"/>
                      <a:pt x="437502" y="36461"/>
                    </a:cubicBezTo>
                    <a:cubicBezTo>
                      <a:pt x="424734" y="43555"/>
                      <a:pt x="413197" y="52666"/>
                      <a:pt x="401044" y="60768"/>
                    </a:cubicBezTo>
                    <a:lnTo>
                      <a:pt x="382814" y="72921"/>
                    </a:lnTo>
                    <a:lnTo>
                      <a:pt x="358509" y="109382"/>
                    </a:lnTo>
                    <a:lnTo>
                      <a:pt x="346356" y="127612"/>
                    </a:lnTo>
                    <a:cubicBezTo>
                      <a:pt x="331085" y="173430"/>
                      <a:pt x="351684" y="116957"/>
                      <a:pt x="328127" y="164072"/>
                    </a:cubicBezTo>
                    <a:cubicBezTo>
                      <a:pt x="325262" y="169801"/>
                      <a:pt x="325161" y="176703"/>
                      <a:pt x="322050" y="182303"/>
                    </a:cubicBezTo>
                    <a:cubicBezTo>
                      <a:pt x="314957" y="195071"/>
                      <a:pt x="305847" y="206610"/>
                      <a:pt x="297745" y="218763"/>
                    </a:cubicBezTo>
                    <a:lnTo>
                      <a:pt x="273439" y="255224"/>
                    </a:lnTo>
                    <a:lnTo>
                      <a:pt x="261286" y="273454"/>
                    </a:lnTo>
                    <a:cubicBezTo>
                      <a:pt x="259261" y="279531"/>
                      <a:pt x="258321" y="286085"/>
                      <a:pt x="255210" y="291684"/>
                    </a:cubicBezTo>
                    <a:cubicBezTo>
                      <a:pt x="248117" y="304453"/>
                      <a:pt x="230904" y="328145"/>
                      <a:pt x="230904" y="328145"/>
                    </a:cubicBezTo>
                    <a:cubicBezTo>
                      <a:pt x="220210" y="360232"/>
                      <a:pt x="228381" y="341046"/>
                      <a:pt x="200522" y="382836"/>
                    </a:cubicBezTo>
                    <a:lnTo>
                      <a:pt x="188369" y="401066"/>
                    </a:lnTo>
                    <a:cubicBezTo>
                      <a:pt x="186344" y="407143"/>
                      <a:pt x="185157" y="413567"/>
                      <a:pt x="182293" y="419296"/>
                    </a:cubicBezTo>
                    <a:cubicBezTo>
                      <a:pt x="179027" y="425829"/>
                      <a:pt x="173106" y="430853"/>
                      <a:pt x="170140" y="437527"/>
                    </a:cubicBezTo>
                    <a:cubicBezTo>
                      <a:pt x="141217" y="502607"/>
                      <a:pt x="173337" y="450962"/>
                      <a:pt x="145834" y="492217"/>
                    </a:cubicBezTo>
                    <a:cubicBezTo>
                      <a:pt x="143809" y="498294"/>
                      <a:pt x="142622" y="504719"/>
                      <a:pt x="139758" y="510448"/>
                    </a:cubicBezTo>
                    <a:cubicBezTo>
                      <a:pt x="136492" y="516980"/>
                      <a:pt x="130571" y="522004"/>
                      <a:pt x="127605" y="528678"/>
                    </a:cubicBezTo>
                    <a:cubicBezTo>
                      <a:pt x="98678" y="593765"/>
                      <a:pt x="130804" y="542108"/>
                      <a:pt x="103299" y="583369"/>
                    </a:cubicBezTo>
                    <a:cubicBezTo>
                      <a:pt x="101274" y="589446"/>
                      <a:pt x="98612" y="595346"/>
                      <a:pt x="97223" y="601599"/>
                    </a:cubicBezTo>
                    <a:cubicBezTo>
                      <a:pt x="88106" y="642628"/>
                      <a:pt x="90249" y="664366"/>
                      <a:pt x="85070" y="710981"/>
                    </a:cubicBezTo>
                    <a:cubicBezTo>
                      <a:pt x="83231" y="727529"/>
                      <a:pt x="68609" y="802905"/>
                      <a:pt x="66841" y="808209"/>
                    </a:cubicBezTo>
                    <a:cubicBezTo>
                      <a:pt x="64815" y="814286"/>
                      <a:pt x="62204" y="820198"/>
                      <a:pt x="60764" y="826439"/>
                    </a:cubicBezTo>
                    <a:cubicBezTo>
                      <a:pt x="56119" y="846567"/>
                      <a:pt x="53621" y="867167"/>
                      <a:pt x="48611" y="887207"/>
                    </a:cubicBezTo>
                    <a:cubicBezTo>
                      <a:pt x="46586" y="895309"/>
                      <a:pt x="43908" y="903276"/>
                      <a:pt x="42535" y="911514"/>
                    </a:cubicBezTo>
                    <a:cubicBezTo>
                      <a:pt x="39851" y="927623"/>
                      <a:pt x="38617" y="943941"/>
                      <a:pt x="36459" y="960128"/>
                    </a:cubicBezTo>
                    <a:cubicBezTo>
                      <a:pt x="34566" y="974325"/>
                      <a:pt x="32737" y="988537"/>
                      <a:pt x="30382" y="1002665"/>
                    </a:cubicBezTo>
                    <a:cubicBezTo>
                      <a:pt x="26523" y="1025821"/>
                      <a:pt x="23694" y="1035495"/>
                      <a:pt x="18229" y="1057356"/>
                    </a:cubicBezTo>
                    <a:cubicBezTo>
                      <a:pt x="16204" y="1077612"/>
                      <a:pt x="13657" y="1097822"/>
                      <a:pt x="12153" y="1118123"/>
                    </a:cubicBezTo>
                    <a:cubicBezTo>
                      <a:pt x="9605" y="1152523"/>
                      <a:pt x="8370" y="1187010"/>
                      <a:pt x="6076" y="1221428"/>
                    </a:cubicBezTo>
                    <a:cubicBezTo>
                      <a:pt x="4319" y="1247780"/>
                      <a:pt x="2025" y="1274093"/>
                      <a:pt x="0" y="1300426"/>
                    </a:cubicBezTo>
                    <a:cubicBezTo>
                      <a:pt x="17613" y="1353270"/>
                      <a:pt x="-7551" y="1272857"/>
                      <a:pt x="12153" y="1397654"/>
                    </a:cubicBezTo>
                    <a:cubicBezTo>
                      <a:pt x="14151" y="1410308"/>
                      <a:pt x="20255" y="1421961"/>
                      <a:pt x="24306" y="1434115"/>
                    </a:cubicBezTo>
                    <a:cubicBezTo>
                      <a:pt x="26331" y="1440192"/>
                      <a:pt x="26829" y="1447015"/>
                      <a:pt x="30382" y="1452345"/>
                    </a:cubicBezTo>
                    <a:cubicBezTo>
                      <a:pt x="45234" y="1474623"/>
                      <a:pt x="49288" y="1490831"/>
                      <a:pt x="72917" y="1500959"/>
                    </a:cubicBezTo>
                    <a:cubicBezTo>
                      <a:pt x="80593" y="1504249"/>
                      <a:pt x="89121" y="1505010"/>
                      <a:pt x="97223" y="1507036"/>
                    </a:cubicBezTo>
                    <a:cubicBezTo>
                      <a:pt x="125870" y="1502261"/>
                      <a:pt x="132607" y="1502134"/>
                      <a:pt x="157987" y="1494882"/>
                    </a:cubicBezTo>
                    <a:cubicBezTo>
                      <a:pt x="164146" y="1493122"/>
                      <a:pt x="170487" y="1491670"/>
                      <a:pt x="176216" y="1488805"/>
                    </a:cubicBezTo>
                    <a:cubicBezTo>
                      <a:pt x="198844" y="1477490"/>
                      <a:pt x="192519" y="1475220"/>
                      <a:pt x="212675" y="1458422"/>
                    </a:cubicBezTo>
                    <a:cubicBezTo>
                      <a:pt x="218285" y="1453747"/>
                      <a:pt x="224828" y="1450319"/>
                      <a:pt x="230904" y="1446268"/>
                    </a:cubicBezTo>
                    <a:cubicBezTo>
                      <a:pt x="263312" y="1397654"/>
                      <a:pt x="220777" y="1456396"/>
                      <a:pt x="261286" y="1415884"/>
                    </a:cubicBezTo>
                    <a:cubicBezTo>
                      <a:pt x="266450" y="1410720"/>
                      <a:pt x="267943" y="1402463"/>
                      <a:pt x="273439" y="1397654"/>
                    </a:cubicBezTo>
                    <a:cubicBezTo>
                      <a:pt x="284431" y="1388036"/>
                      <a:pt x="309897" y="1373347"/>
                      <a:pt x="309897" y="1373347"/>
                    </a:cubicBezTo>
                    <a:cubicBezTo>
                      <a:pt x="330152" y="1342963"/>
                      <a:pt x="315973" y="1359169"/>
                      <a:pt x="358509" y="1330810"/>
                    </a:cubicBezTo>
                    <a:lnTo>
                      <a:pt x="394967" y="1306503"/>
                    </a:lnTo>
                    <a:cubicBezTo>
                      <a:pt x="401044" y="1302452"/>
                      <a:pt x="406268" y="1296658"/>
                      <a:pt x="413197" y="1294349"/>
                    </a:cubicBezTo>
                    <a:lnTo>
                      <a:pt x="431426" y="1288273"/>
                    </a:lnTo>
                    <a:cubicBezTo>
                      <a:pt x="460312" y="1269013"/>
                      <a:pt x="442729" y="1278427"/>
                      <a:pt x="486114" y="1263965"/>
                    </a:cubicBezTo>
                    <a:lnTo>
                      <a:pt x="504343" y="1257889"/>
                    </a:lnTo>
                    <a:cubicBezTo>
                      <a:pt x="510419" y="1255863"/>
                      <a:pt x="516291" y="1253068"/>
                      <a:pt x="522572" y="1251812"/>
                    </a:cubicBezTo>
                    <a:lnTo>
                      <a:pt x="552954" y="1245735"/>
                    </a:lnTo>
                    <a:cubicBezTo>
                      <a:pt x="583161" y="1255804"/>
                      <a:pt x="573789" y="1255594"/>
                      <a:pt x="619795" y="1245735"/>
                    </a:cubicBezTo>
                    <a:cubicBezTo>
                      <a:pt x="632321" y="1243051"/>
                      <a:pt x="644100" y="1237633"/>
                      <a:pt x="656253" y="1233582"/>
                    </a:cubicBezTo>
                    <a:lnTo>
                      <a:pt x="674483" y="1227505"/>
                    </a:lnTo>
                    <a:cubicBezTo>
                      <a:pt x="717017" y="1199147"/>
                      <a:pt x="702839" y="1215351"/>
                      <a:pt x="723094" y="1184968"/>
                    </a:cubicBezTo>
                    <a:lnTo>
                      <a:pt x="735247" y="1148507"/>
                    </a:lnTo>
                    <a:cubicBezTo>
                      <a:pt x="737272" y="1142430"/>
                      <a:pt x="740270" y="1136595"/>
                      <a:pt x="741323" y="1130277"/>
                    </a:cubicBezTo>
                    <a:lnTo>
                      <a:pt x="747400" y="1093816"/>
                    </a:lnTo>
                    <a:cubicBezTo>
                      <a:pt x="763786" y="823439"/>
                      <a:pt x="764689" y="895945"/>
                      <a:pt x="753476" y="565138"/>
                    </a:cubicBezTo>
                    <a:cubicBezTo>
                      <a:pt x="753191" y="556735"/>
                      <a:pt x="740366" y="501707"/>
                      <a:pt x="735247" y="498294"/>
                    </a:cubicBezTo>
                    <a:lnTo>
                      <a:pt x="717018" y="486141"/>
                    </a:lnTo>
                    <a:cubicBezTo>
                      <a:pt x="703741" y="466225"/>
                      <a:pt x="712168" y="467910"/>
                      <a:pt x="698788" y="46791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43" name="TextBox 82">
                <a:extLst>
                  <a:ext uri="{FF2B5EF4-FFF2-40B4-BE49-F238E27FC236}">
                    <a16:creationId xmlns:a16="http://schemas.microsoft.com/office/drawing/2014/main" id="{B11E703C-55FA-C21C-4FF5-2262D7749A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42911" y="1595858"/>
                <a:ext cx="53251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>
                    <a:solidFill>
                      <a:srgbClr val="FF0000"/>
                    </a:solidFill>
                    <a:latin typeface="Helvetica" pitchFamily="2" charset="0"/>
                  </a:rPr>
                  <a:t>0.07</a:t>
                </a:r>
              </a:p>
            </p:txBody>
          </p:sp>
          <p:sp>
            <p:nvSpPr>
              <p:cNvPr id="44" name="TextBox 83">
                <a:extLst>
                  <a:ext uri="{FF2B5EF4-FFF2-40B4-BE49-F238E27FC236}">
                    <a16:creationId xmlns:a16="http://schemas.microsoft.com/office/drawing/2014/main" id="{251BE902-0FBB-44D8-B4D8-9F622BD27A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59956" y="2730192"/>
                <a:ext cx="78419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b="1">
                    <a:solidFill>
                      <a:srgbClr val="FF0000"/>
                    </a:solidFill>
                    <a:latin typeface="Helvetica" pitchFamily="2" charset="0"/>
                  </a:rPr>
                  <a:t>1.30</a:t>
                </a:r>
              </a:p>
            </p:txBody>
          </p:sp>
          <p:sp>
            <p:nvSpPr>
              <p:cNvPr id="45" name="TextBox 100">
                <a:extLst>
                  <a:ext uri="{FF2B5EF4-FFF2-40B4-BE49-F238E27FC236}">
                    <a16:creationId xmlns:a16="http://schemas.microsoft.com/office/drawing/2014/main" id="{C64462D4-44F8-A912-059E-CB83B55EB5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14586" y="2759127"/>
                <a:ext cx="52771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b="1">
                    <a:solidFill>
                      <a:srgbClr val="FF0000"/>
                    </a:solidFill>
                    <a:latin typeface="Helvetica" pitchFamily="2" charset="0"/>
                  </a:rPr>
                  <a:t>24</a:t>
                </a:r>
              </a:p>
            </p:txBody>
          </p:sp>
          <p:sp>
            <p:nvSpPr>
              <p:cNvPr id="46" name="TextBox 101">
                <a:extLst>
                  <a:ext uri="{FF2B5EF4-FFF2-40B4-BE49-F238E27FC236}">
                    <a16:creationId xmlns:a16="http://schemas.microsoft.com/office/drawing/2014/main" id="{0245114F-25F1-54E5-AB39-F69111FFB9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70467" y="1595858"/>
                <a:ext cx="28405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>
                    <a:solidFill>
                      <a:srgbClr val="FF0000"/>
                    </a:solidFill>
                    <a:latin typeface="Helvetica" pitchFamily="2" charset="0"/>
                  </a:rPr>
                  <a:t>0</a:t>
                </a:r>
              </a:p>
            </p:txBody>
          </p:sp>
        </p:grpSp>
      </p:grpSp>
      <p:sp>
        <p:nvSpPr>
          <p:cNvPr id="51" name="Freeform 207">
            <a:extLst>
              <a:ext uri="{FF2B5EF4-FFF2-40B4-BE49-F238E27FC236}">
                <a16:creationId xmlns:a16="http://schemas.microsoft.com/office/drawing/2014/main" id="{E6671970-92EF-6132-ADD1-072A3EA7C67A}"/>
              </a:ext>
            </a:extLst>
          </p:cNvPr>
          <p:cNvSpPr>
            <a:spLocks/>
          </p:cNvSpPr>
          <p:nvPr/>
        </p:nvSpPr>
        <p:spPr bwMode="auto">
          <a:xfrm>
            <a:off x="5173135" y="1747440"/>
            <a:ext cx="447444" cy="738193"/>
          </a:xfrm>
          <a:custGeom>
            <a:avLst/>
            <a:gdLst>
              <a:gd name="T0" fmla="*/ 416886364 w 328"/>
              <a:gd name="T1" fmla="*/ 0 h 536"/>
              <a:gd name="T2" fmla="*/ 406718487 w 328"/>
              <a:gd name="T3" fmla="*/ 113973469 h 536"/>
              <a:gd name="T4" fmla="*/ 396550609 w 328"/>
              <a:gd name="T5" fmla="*/ 238308886 h 536"/>
              <a:gd name="T6" fmla="*/ 376214854 w 328"/>
              <a:gd name="T7" fmla="*/ 373006252 h 536"/>
              <a:gd name="T8" fmla="*/ 335542216 w 328"/>
              <a:gd name="T9" fmla="*/ 497340532 h 536"/>
              <a:gd name="T10" fmla="*/ 284702828 w 328"/>
              <a:gd name="T11" fmla="*/ 600953190 h 536"/>
              <a:gd name="T12" fmla="*/ 213527685 w 328"/>
              <a:gd name="T13" fmla="*/ 673482278 h 536"/>
              <a:gd name="T14" fmla="*/ 172855047 w 328"/>
              <a:gd name="T15" fmla="*/ 694205037 h 536"/>
              <a:gd name="T16" fmla="*/ 122015659 w 328"/>
              <a:gd name="T17" fmla="*/ 694205037 h 536"/>
              <a:gd name="T18" fmla="*/ 61007266 w 328"/>
              <a:gd name="T19" fmla="*/ 683844227 h 536"/>
              <a:gd name="T20" fmla="*/ 0 w 328"/>
              <a:gd name="T21" fmla="*/ 663121468 h 536"/>
              <a:gd name="T22" fmla="*/ 416886364 w 328"/>
              <a:gd name="T23" fmla="*/ 0 h 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328" h="536">
                <a:moveTo>
                  <a:pt x="328" y="0"/>
                </a:moveTo>
                <a:lnTo>
                  <a:pt x="320" y="88"/>
                </a:lnTo>
                <a:lnTo>
                  <a:pt x="312" y="184"/>
                </a:lnTo>
                <a:lnTo>
                  <a:pt x="296" y="288"/>
                </a:lnTo>
                <a:lnTo>
                  <a:pt x="264" y="384"/>
                </a:lnTo>
                <a:lnTo>
                  <a:pt x="224" y="464"/>
                </a:lnTo>
                <a:lnTo>
                  <a:pt x="168" y="520"/>
                </a:lnTo>
                <a:lnTo>
                  <a:pt x="136" y="536"/>
                </a:lnTo>
                <a:lnTo>
                  <a:pt x="96" y="536"/>
                </a:lnTo>
                <a:lnTo>
                  <a:pt x="48" y="528"/>
                </a:lnTo>
                <a:lnTo>
                  <a:pt x="0" y="512"/>
                </a:lnTo>
                <a:lnTo>
                  <a:pt x="3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208">
            <a:extLst>
              <a:ext uri="{FF2B5EF4-FFF2-40B4-BE49-F238E27FC236}">
                <a16:creationId xmlns:a16="http://schemas.microsoft.com/office/drawing/2014/main" id="{9159D1C7-DE93-BCCB-B525-DE807E0DA356}"/>
              </a:ext>
            </a:extLst>
          </p:cNvPr>
          <p:cNvSpPr>
            <a:spLocks/>
          </p:cNvSpPr>
          <p:nvPr/>
        </p:nvSpPr>
        <p:spPr bwMode="auto">
          <a:xfrm>
            <a:off x="5728053" y="1724725"/>
            <a:ext cx="552727" cy="717750"/>
          </a:xfrm>
          <a:custGeom>
            <a:avLst/>
            <a:gdLst>
              <a:gd name="T0" fmla="*/ 0 w 408"/>
              <a:gd name="T1" fmla="*/ 0 h 520"/>
              <a:gd name="T2" fmla="*/ 30083270 w 408"/>
              <a:gd name="T3" fmla="*/ 135295691 h 520"/>
              <a:gd name="T4" fmla="*/ 50138410 w 408"/>
              <a:gd name="T5" fmla="*/ 270592522 h 520"/>
              <a:gd name="T6" fmla="*/ 70194670 w 408"/>
              <a:gd name="T7" fmla="*/ 385073755 h 520"/>
              <a:gd name="T8" fmla="*/ 100277940 w 408"/>
              <a:gd name="T9" fmla="*/ 489147188 h 520"/>
              <a:gd name="T10" fmla="*/ 150416350 w 408"/>
              <a:gd name="T11" fmla="*/ 572407303 h 520"/>
              <a:gd name="T12" fmla="*/ 230639150 w 408"/>
              <a:gd name="T13" fmla="*/ 624444019 h 520"/>
              <a:gd name="T14" fmla="*/ 290805690 w 408"/>
              <a:gd name="T15" fmla="*/ 655666277 h 520"/>
              <a:gd name="T16" fmla="*/ 350972230 w 408"/>
              <a:gd name="T17" fmla="*/ 666072936 h 520"/>
              <a:gd name="T18" fmla="*/ 421166900 w 408"/>
              <a:gd name="T19" fmla="*/ 676480735 h 520"/>
              <a:gd name="T20" fmla="*/ 511416710 w 408"/>
              <a:gd name="T21" fmla="*/ 676480735 h 520"/>
              <a:gd name="T22" fmla="*/ 0 w 408"/>
              <a:gd name="T23" fmla="*/ 0 h 52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08" h="520">
                <a:moveTo>
                  <a:pt x="0" y="0"/>
                </a:moveTo>
                <a:lnTo>
                  <a:pt x="24" y="104"/>
                </a:lnTo>
                <a:lnTo>
                  <a:pt x="40" y="208"/>
                </a:lnTo>
                <a:lnTo>
                  <a:pt x="56" y="296"/>
                </a:lnTo>
                <a:lnTo>
                  <a:pt x="80" y="376"/>
                </a:lnTo>
                <a:lnTo>
                  <a:pt x="120" y="440"/>
                </a:lnTo>
                <a:lnTo>
                  <a:pt x="184" y="480"/>
                </a:lnTo>
                <a:lnTo>
                  <a:pt x="232" y="504"/>
                </a:lnTo>
                <a:lnTo>
                  <a:pt x="280" y="512"/>
                </a:lnTo>
                <a:lnTo>
                  <a:pt x="336" y="520"/>
                </a:lnTo>
                <a:lnTo>
                  <a:pt x="408" y="5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" name="Freeform 209">
            <a:extLst>
              <a:ext uri="{FF2B5EF4-FFF2-40B4-BE49-F238E27FC236}">
                <a16:creationId xmlns:a16="http://schemas.microsoft.com/office/drawing/2014/main" id="{B0D92375-A8BC-B0FF-F468-73D6E5FAA1A0}"/>
              </a:ext>
            </a:extLst>
          </p:cNvPr>
          <p:cNvSpPr>
            <a:spLocks/>
          </p:cNvSpPr>
          <p:nvPr/>
        </p:nvSpPr>
        <p:spPr bwMode="auto">
          <a:xfrm>
            <a:off x="5173135" y="1747440"/>
            <a:ext cx="447444" cy="738193"/>
          </a:xfrm>
          <a:custGeom>
            <a:avLst/>
            <a:gdLst>
              <a:gd name="T0" fmla="*/ 416886364 w 328"/>
              <a:gd name="T1" fmla="*/ 0 h 536"/>
              <a:gd name="T2" fmla="*/ 406718487 w 328"/>
              <a:gd name="T3" fmla="*/ 113973469 h 536"/>
              <a:gd name="T4" fmla="*/ 406718487 w 328"/>
              <a:gd name="T5" fmla="*/ 113973469 h 536"/>
              <a:gd name="T6" fmla="*/ 396550609 w 328"/>
              <a:gd name="T7" fmla="*/ 238308886 h 536"/>
              <a:gd name="T8" fmla="*/ 396550609 w 328"/>
              <a:gd name="T9" fmla="*/ 238308886 h 536"/>
              <a:gd name="T10" fmla="*/ 376214854 w 328"/>
              <a:gd name="T11" fmla="*/ 373006252 h 536"/>
              <a:gd name="T12" fmla="*/ 376214854 w 328"/>
              <a:gd name="T13" fmla="*/ 373006252 h 536"/>
              <a:gd name="T14" fmla="*/ 335542216 w 328"/>
              <a:gd name="T15" fmla="*/ 497340532 h 536"/>
              <a:gd name="T16" fmla="*/ 335542216 w 328"/>
              <a:gd name="T17" fmla="*/ 497340532 h 536"/>
              <a:gd name="T18" fmla="*/ 284702828 w 328"/>
              <a:gd name="T19" fmla="*/ 600953190 h 536"/>
              <a:gd name="T20" fmla="*/ 284702828 w 328"/>
              <a:gd name="T21" fmla="*/ 600953190 h 536"/>
              <a:gd name="T22" fmla="*/ 213527685 w 328"/>
              <a:gd name="T23" fmla="*/ 673482278 h 536"/>
              <a:gd name="T24" fmla="*/ 213527685 w 328"/>
              <a:gd name="T25" fmla="*/ 673482278 h 536"/>
              <a:gd name="T26" fmla="*/ 172855047 w 328"/>
              <a:gd name="T27" fmla="*/ 694205037 h 536"/>
              <a:gd name="T28" fmla="*/ 172855047 w 328"/>
              <a:gd name="T29" fmla="*/ 694205037 h 536"/>
              <a:gd name="T30" fmla="*/ 122015659 w 328"/>
              <a:gd name="T31" fmla="*/ 694205037 h 536"/>
              <a:gd name="T32" fmla="*/ 122015659 w 328"/>
              <a:gd name="T33" fmla="*/ 694205037 h 536"/>
              <a:gd name="T34" fmla="*/ 61007266 w 328"/>
              <a:gd name="T35" fmla="*/ 683844227 h 536"/>
              <a:gd name="T36" fmla="*/ 61007266 w 328"/>
              <a:gd name="T37" fmla="*/ 683844227 h 536"/>
              <a:gd name="T38" fmla="*/ 0 w 328"/>
              <a:gd name="T39" fmla="*/ 663121468 h 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328" h="536">
                <a:moveTo>
                  <a:pt x="328" y="0"/>
                </a:moveTo>
                <a:lnTo>
                  <a:pt x="320" y="88"/>
                </a:lnTo>
                <a:lnTo>
                  <a:pt x="312" y="184"/>
                </a:lnTo>
                <a:lnTo>
                  <a:pt x="296" y="288"/>
                </a:lnTo>
                <a:lnTo>
                  <a:pt x="264" y="384"/>
                </a:lnTo>
                <a:lnTo>
                  <a:pt x="224" y="464"/>
                </a:lnTo>
                <a:lnTo>
                  <a:pt x="168" y="520"/>
                </a:lnTo>
                <a:lnTo>
                  <a:pt x="136" y="536"/>
                </a:lnTo>
                <a:lnTo>
                  <a:pt x="96" y="536"/>
                </a:lnTo>
                <a:lnTo>
                  <a:pt x="48" y="528"/>
                </a:lnTo>
                <a:lnTo>
                  <a:pt x="0" y="512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" name="Freeform 211">
            <a:extLst>
              <a:ext uri="{FF2B5EF4-FFF2-40B4-BE49-F238E27FC236}">
                <a16:creationId xmlns:a16="http://schemas.microsoft.com/office/drawing/2014/main" id="{69FA4E5E-4098-8FA7-B1CE-A4A58EB47D03}"/>
              </a:ext>
            </a:extLst>
          </p:cNvPr>
          <p:cNvSpPr>
            <a:spLocks/>
          </p:cNvSpPr>
          <p:nvPr/>
        </p:nvSpPr>
        <p:spPr bwMode="auto">
          <a:xfrm>
            <a:off x="5291573" y="2253952"/>
            <a:ext cx="403577" cy="794976"/>
          </a:xfrm>
          <a:custGeom>
            <a:avLst/>
            <a:gdLst>
              <a:gd name="T0" fmla="*/ 375816195 w 296"/>
              <a:gd name="T1" fmla="*/ 0 h 576"/>
              <a:gd name="T2" fmla="*/ 304715925 w 296"/>
              <a:gd name="T3" fmla="*/ 104055197 h 576"/>
              <a:gd name="T4" fmla="*/ 223458796 w 296"/>
              <a:gd name="T5" fmla="*/ 187300038 h 576"/>
              <a:gd name="T6" fmla="*/ 142200540 w 296"/>
              <a:gd name="T7" fmla="*/ 270544880 h 576"/>
              <a:gd name="T8" fmla="*/ 81257129 w 296"/>
              <a:gd name="T9" fmla="*/ 374601217 h 576"/>
              <a:gd name="T10" fmla="*/ 81257129 w 296"/>
              <a:gd name="T11" fmla="*/ 374601217 h 576"/>
              <a:gd name="T12" fmla="*/ 40628565 w 296"/>
              <a:gd name="T13" fmla="*/ 530684012 h 576"/>
              <a:gd name="T14" fmla="*/ 10156859 w 296"/>
              <a:gd name="T15" fmla="*/ 697173695 h 576"/>
              <a:gd name="T16" fmla="*/ 10156859 w 296"/>
              <a:gd name="T17" fmla="*/ 697173695 h 576"/>
              <a:gd name="T18" fmla="*/ 10156859 w 296"/>
              <a:gd name="T19" fmla="*/ 707579443 h 576"/>
              <a:gd name="T20" fmla="*/ 10156859 w 296"/>
              <a:gd name="T21" fmla="*/ 728389798 h 576"/>
              <a:gd name="T22" fmla="*/ 10156859 w 296"/>
              <a:gd name="T23" fmla="*/ 749201293 h 576"/>
              <a:gd name="T24" fmla="*/ 0 w 296"/>
              <a:gd name="T25" fmla="*/ 749201293 h 576"/>
              <a:gd name="T26" fmla="*/ 375816195 w 296"/>
              <a:gd name="T27" fmla="*/ 0 h 57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96" h="576">
                <a:moveTo>
                  <a:pt x="296" y="0"/>
                </a:moveTo>
                <a:lnTo>
                  <a:pt x="240" y="80"/>
                </a:lnTo>
                <a:lnTo>
                  <a:pt x="176" y="144"/>
                </a:lnTo>
                <a:lnTo>
                  <a:pt x="112" y="208"/>
                </a:lnTo>
                <a:lnTo>
                  <a:pt x="64" y="288"/>
                </a:lnTo>
                <a:lnTo>
                  <a:pt x="32" y="408"/>
                </a:lnTo>
                <a:lnTo>
                  <a:pt x="8" y="536"/>
                </a:lnTo>
                <a:lnTo>
                  <a:pt x="8" y="544"/>
                </a:lnTo>
                <a:lnTo>
                  <a:pt x="8" y="560"/>
                </a:lnTo>
                <a:lnTo>
                  <a:pt x="8" y="576"/>
                </a:lnTo>
                <a:lnTo>
                  <a:pt x="0" y="576"/>
                </a:lnTo>
                <a:lnTo>
                  <a:pt x="2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Freeform 212">
            <a:extLst>
              <a:ext uri="{FF2B5EF4-FFF2-40B4-BE49-F238E27FC236}">
                <a16:creationId xmlns:a16="http://schemas.microsoft.com/office/drawing/2014/main" id="{82FE5D7D-9843-B460-3F6D-D26D6F333727}"/>
              </a:ext>
            </a:extLst>
          </p:cNvPr>
          <p:cNvSpPr>
            <a:spLocks/>
          </p:cNvSpPr>
          <p:nvPr/>
        </p:nvSpPr>
        <p:spPr bwMode="auto">
          <a:xfrm>
            <a:off x="5695150" y="2253952"/>
            <a:ext cx="368483" cy="717750"/>
          </a:xfrm>
          <a:custGeom>
            <a:avLst/>
            <a:gdLst>
              <a:gd name="T0" fmla="*/ 0 w 272"/>
              <a:gd name="T1" fmla="*/ 0 h 520"/>
              <a:gd name="T2" fmla="*/ 20055052 w 272"/>
              <a:gd name="T3" fmla="*/ 41630057 h 520"/>
              <a:gd name="T4" fmla="*/ 50138191 w 272"/>
              <a:gd name="T5" fmla="*/ 93666774 h 520"/>
              <a:gd name="T6" fmla="*/ 70194363 w 272"/>
              <a:gd name="T7" fmla="*/ 145703490 h 520"/>
              <a:gd name="T8" fmla="*/ 100276381 w 272"/>
              <a:gd name="T9" fmla="*/ 187333548 h 520"/>
              <a:gd name="T10" fmla="*/ 100276381 w 272"/>
              <a:gd name="T11" fmla="*/ 187333548 h 520"/>
              <a:gd name="T12" fmla="*/ 140387606 w 272"/>
              <a:gd name="T13" fmla="*/ 208148006 h 520"/>
              <a:gd name="T14" fmla="*/ 180498830 w 272"/>
              <a:gd name="T15" fmla="*/ 218555806 h 520"/>
              <a:gd name="T16" fmla="*/ 220608935 w 272"/>
              <a:gd name="T17" fmla="*/ 228962465 h 520"/>
              <a:gd name="T18" fmla="*/ 250692073 w 272"/>
              <a:gd name="T19" fmla="*/ 249778064 h 520"/>
              <a:gd name="T20" fmla="*/ 250692073 w 272"/>
              <a:gd name="T21" fmla="*/ 249778064 h 520"/>
              <a:gd name="T22" fmla="*/ 270747125 w 272"/>
              <a:gd name="T23" fmla="*/ 301814780 h 520"/>
              <a:gd name="T24" fmla="*/ 270747125 w 272"/>
              <a:gd name="T25" fmla="*/ 374665955 h 520"/>
              <a:gd name="T26" fmla="*/ 270747125 w 272"/>
              <a:gd name="T27" fmla="*/ 447518271 h 520"/>
              <a:gd name="T28" fmla="*/ 270747125 w 272"/>
              <a:gd name="T29" fmla="*/ 509962787 h 520"/>
              <a:gd name="T30" fmla="*/ 270747125 w 272"/>
              <a:gd name="T31" fmla="*/ 509962787 h 520"/>
              <a:gd name="T32" fmla="*/ 280775211 w 272"/>
              <a:gd name="T33" fmla="*/ 551591703 h 520"/>
              <a:gd name="T34" fmla="*/ 300830264 w 272"/>
              <a:gd name="T35" fmla="*/ 593221761 h 520"/>
              <a:gd name="T36" fmla="*/ 320886435 w 272"/>
              <a:gd name="T37" fmla="*/ 634850678 h 520"/>
              <a:gd name="T38" fmla="*/ 340941488 w 272"/>
              <a:gd name="T39" fmla="*/ 676480735 h 520"/>
              <a:gd name="T40" fmla="*/ 0 w 272"/>
              <a:gd name="T41" fmla="*/ 0 h 52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72" h="520">
                <a:moveTo>
                  <a:pt x="0" y="0"/>
                </a:moveTo>
                <a:lnTo>
                  <a:pt x="16" y="32"/>
                </a:lnTo>
                <a:lnTo>
                  <a:pt x="40" y="72"/>
                </a:lnTo>
                <a:lnTo>
                  <a:pt x="56" y="112"/>
                </a:lnTo>
                <a:lnTo>
                  <a:pt x="80" y="144"/>
                </a:lnTo>
                <a:lnTo>
                  <a:pt x="112" y="160"/>
                </a:lnTo>
                <a:lnTo>
                  <a:pt x="144" y="168"/>
                </a:lnTo>
                <a:lnTo>
                  <a:pt x="176" y="176"/>
                </a:lnTo>
                <a:lnTo>
                  <a:pt x="200" y="192"/>
                </a:lnTo>
                <a:lnTo>
                  <a:pt x="216" y="232"/>
                </a:lnTo>
                <a:lnTo>
                  <a:pt x="216" y="288"/>
                </a:lnTo>
                <a:lnTo>
                  <a:pt x="216" y="344"/>
                </a:lnTo>
                <a:lnTo>
                  <a:pt x="216" y="392"/>
                </a:lnTo>
                <a:lnTo>
                  <a:pt x="224" y="424"/>
                </a:lnTo>
                <a:lnTo>
                  <a:pt x="240" y="456"/>
                </a:lnTo>
                <a:lnTo>
                  <a:pt x="256" y="488"/>
                </a:lnTo>
                <a:lnTo>
                  <a:pt x="272" y="5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" name="Freeform 213">
            <a:extLst>
              <a:ext uri="{FF2B5EF4-FFF2-40B4-BE49-F238E27FC236}">
                <a16:creationId xmlns:a16="http://schemas.microsoft.com/office/drawing/2014/main" id="{811632D9-B1F0-66DF-74A7-06DBAB0775A1}"/>
              </a:ext>
            </a:extLst>
          </p:cNvPr>
          <p:cNvSpPr>
            <a:spLocks/>
          </p:cNvSpPr>
          <p:nvPr/>
        </p:nvSpPr>
        <p:spPr bwMode="auto">
          <a:xfrm>
            <a:off x="5291573" y="2253952"/>
            <a:ext cx="403577" cy="794976"/>
          </a:xfrm>
          <a:custGeom>
            <a:avLst/>
            <a:gdLst>
              <a:gd name="T0" fmla="*/ 375816195 w 296"/>
              <a:gd name="T1" fmla="*/ 0 h 576"/>
              <a:gd name="T2" fmla="*/ 304715925 w 296"/>
              <a:gd name="T3" fmla="*/ 104055197 h 576"/>
              <a:gd name="T4" fmla="*/ 304715925 w 296"/>
              <a:gd name="T5" fmla="*/ 104055197 h 576"/>
              <a:gd name="T6" fmla="*/ 223458796 w 296"/>
              <a:gd name="T7" fmla="*/ 187300038 h 576"/>
              <a:gd name="T8" fmla="*/ 223458796 w 296"/>
              <a:gd name="T9" fmla="*/ 187300038 h 576"/>
              <a:gd name="T10" fmla="*/ 142200540 w 296"/>
              <a:gd name="T11" fmla="*/ 270544880 h 576"/>
              <a:gd name="T12" fmla="*/ 142200540 w 296"/>
              <a:gd name="T13" fmla="*/ 270544880 h 576"/>
              <a:gd name="T14" fmla="*/ 81257129 w 296"/>
              <a:gd name="T15" fmla="*/ 374601217 h 576"/>
              <a:gd name="T16" fmla="*/ 81257129 w 296"/>
              <a:gd name="T17" fmla="*/ 374601217 h 576"/>
              <a:gd name="T18" fmla="*/ 81257129 w 296"/>
              <a:gd name="T19" fmla="*/ 374601217 h 576"/>
              <a:gd name="T20" fmla="*/ 81257129 w 296"/>
              <a:gd name="T21" fmla="*/ 374601217 h 576"/>
              <a:gd name="T22" fmla="*/ 40628565 w 296"/>
              <a:gd name="T23" fmla="*/ 530684012 h 576"/>
              <a:gd name="T24" fmla="*/ 40628565 w 296"/>
              <a:gd name="T25" fmla="*/ 530684012 h 576"/>
              <a:gd name="T26" fmla="*/ 10156859 w 296"/>
              <a:gd name="T27" fmla="*/ 697173695 h 576"/>
              <a:gd name="T28" fmla="*/ 10156859 w 296"/>
              <a:gd name="T29" fmla="*/ 697173695 h 576"/>
              <a:gd name="T30" fmla="*/ 10156859 w 296"/>
              <a:gd name="T31" fmla="*/ 697173695 h 576"/>
              <a:gd name="T32" fmla="*/ 10156859 w 296"/>
              <a:gd name="T33" fmla="*/ 697173695 h 576"/>
              <a:gd name="T34" fmla="*/ 10156859 w 296"/>
              <a:gd name="T35" fmla="*/ 707579443 h 576"/>
              <a:gd name="T36" fmla="*/ 10156859 w 296"/>
              <a:gd name="T37" fmla="*/ 707579443 h 576"/>
              <a:gd name="T38" fmla="*/ 10156859 w 296"/>
              <a:gd name="T39" fmla="*/ 728389798 h 576"/>
              <a:gd name="T40" fmla="*/ 10156859 w 296"/>
              <a:gd name="T41" fmla="*/ 728389798 h 576"/>
              <a:gd name="T42" fmla="*/ 10156859 w 296"/>
              <a:gd name="T43" fmla="*/ 749201293 h 576"/>
              <a:gd name="T44" fmla="*/ 10156859 w 296"/>
              <a:gd name="T45" fmla="*/ 749201293 h 576"/>
              <a:gd name="T46" fmla="*/ 0 w 296"/>
              <a:gd name="T47" fmla="*/ 749201293 h 57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296" h="576">
                <a:moveTo>
                  <a:pt x="296" y="0"/>
                </a:moveTo>
                <a:lnTo>
                  <a:pt x="240" y="80"/>
                </a:lnTo>
                <a:lnTo>
                  <a:pt x="176" y="144"/>
                </a:lnTo>
                <a:lnTo>
                  <a:pt x="112" y="208"/>
                </a:lnTo>
                <a:lnTo>
                  <a:pt x="64" y="288"/>
                </a:lnTo>
                <a:lnTo>
                  <a:pt x="32" y="408"/>
                </a:lnTo>
                <a:lnTo>
                  <a:pt x="8" y="536"/>
                </a:lnTo>
                <a:lnTo>
                  <a:pt x="8" y="544"/>
                </a:lnTo>
                <a:lnTo>
                  <a:pt x="8" y="560"/>
                </a:lnTo>
                <a:lnTo>
                  <a:pt x="8" y="576"/>
                </a:lnTo>
                <a:lnTo>
                  <a:pt x="0" y="5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" name="Freeform 214">
            <a:extLst>
              <a:ext uri="{FF2B5EF4-FFF2-40B4-BE49-F238E27FC236}">
                <a16:creationId xmlns:a16="http://schemas.microsoft.com/office/drawing/2014/main" id="{2F5C676D-6943-5B19-B679-C71A679B10B4}"/>
              </a:ext>
            </a:extLst>
          </p:cNvPr>
          <p:cNvSpPr>
            <a:spLocks/>
          </p:cNvSpPr>
          <p:nvPr/>
        </p:nvSpPr>
        <p:spPr bwMode="auto">
          <a:xfrm>
            <a:off x="5695150" y="2253952"/>
            <a:ext cx="368483" cy="717750"/>
          </a:xfrm>
          <a:custGeom>
            <a:avLst/>
            <a:gdLst>
              <a:gd name="T0" fmla="*/ 0 w 272"/>
              <a:gd name="T1" fmla="*/ 0 h 520"/>
              <a:gd name="T2" fmla="*/ 20055052 w 272"/>
              <a:gd name="T3" fmla="*/ 41630057 h 520"/>
              <a:gd name="T4" fmla="*/ 20055052 w 272"/>
              <a:gd name="T5" fmla="*/ 41630057 h 520"/>
              <a:gd name="T6" fmla="*/ 50138191 w 272"/>
              <a:gd name="T7" fmla="*/ 93666774 h 520"/>
              <a:gd name="T8" fmla="*/ 50138191 w 272"/>
              <a:gd name="T9" fmla="*/ 93666774 h 520"/>
              <a:gd name="T10" fmla="*/ 70194363 w 272"/>
              <a:gd name="T11" fmla="*/ 145703490 h 520"/>
              <a:gd name="T12" fmla="*/ 70194363 w 272"/>
              <a:gd name="T13" fmla="*/ 145703490 h 520"/>
              <a:gd name="T14" fmla="*/ 100276381 w 272"/>
              <a:gd name="T15" fmla="*/ 187333548 h 520"/>
              <a:gd name="T16" fmla="*/ 100276381 w 272"/>
              <a:gd name="T17" fmla="*/ 187333548 h 520"/>
              <a:gd name="T18" fmla="*/ 100276381 w 272"/>
              <a:gd name="T19" fmla="*/ 187333548 h 520"/>
              <a:gd name="T20" fmla="*/ 100276381 w 272"/>
              <a:gd name="T21" fmla="*/ 187333548 h 520"/>
              <a:gd name="T22" fmla="*/ 140387606 w 272"/>
              <a:gd name="T23" fmla="*/ 208148006 h 520"/>
              <a:gd name="T24" fmla="*/ 140387606 w 272"/>
              <a:gd name="T25" fmla="*/ 208148006 h 520"/>
              <a:gd name="T26" fmla="*/ 180498830 w 272"/>
              <a:gd name="T27" fmla="*/ 218555806 h 520"/>
              <a:gd name="T28" fmla="*/ 180498830 w 272"/>
              <a:gd name="T29" fmla="*/ 218555806 h 520"/>
              <a:gd name="T30" fmla="*/ 220608935 w 272"/>
              <a:gd name="T31" fmla="*/ 228962465 h 520"/>
              <a:gd name="T32" fmla="*/ 220608935 w 272"/>
              <a:gd name="T33" fmla="*/ 228962465 h 520"/>
              <a:gd name="T34" fmla="*/ 250692073 w 272"/>
              <a:gd name="T35" fmla="*/ 249778064 h 520"/>
              <a:gd name="T36" fmla="*/ 250692073 w 272"/>
              <a:gd name="T37" fmla="*/ 249778064 h 520"/>
              <a:gd name="T38" fmla="*/ 250692073 w 272"/>
              <a:gd name="T39" fmla="*/ 249778064 h 520"/>
              <a:gd name="T40" fmla="*/ 250692073 w 272"/>
              <a:gd name="T41" fmla="*/ 249778064 h 520"/>
              <a:gd name="T42" fmla="*/ 270747125 w 272"/>
              <a:gd name="T43" fmla="*/ 301814780 h 520"/>
              <a:gd name="T44" fmla="*/ 270747125 w 272"/>
              <a:gd name="T45" fmla="*/ 301814780 h 520"/>
              <a:gd name="T46" fmla="*/ 270747125 w 272"/>
              <a:gd name="T47" fmla="*/ 374665955 h 520"/>
              <a:gd name="T48" fmla="*/ 270747125 w 272"/>
              <a:gd name="T49" fmla="*/ 374665955 h 520"/>
              <a:gd name="T50" fmla="*/ 270747125 w 272"/>
              <a:gd name="T51" fmla="*/ 447518271 h 520"/>
              <a:gd name="T52" fmla="*/ 270747125 w 272"/>
              <a:gd name="T53" fmla="*/ 447518271 h 520"/>
              <a:gd name="T54" fmla="*/ 270747125 w 272"/>
              <a:gd name="T55" fmla="*/ 509962787 h 520"/>
              <a:gd name="T56" fmla="*/ 270747125 w 272"/>
              <a:gd name="T57" fmla="*/ 509962787 h 520"/>
              <a:gd name="T58" fmla="*/ 270747125 w 272"/>
              <a:gd name="T59" fmla="*/ 509962787 h 520"/>
              <a:gd name="T60" fmla="*/ 270747125 w 272"/>
              <a:gd name="T61" fmla="*/ 509962787 h 520"/>
              <a:gd name="T62" fmla="*/ 280775211 w 272"/>
              <a:gd name="T63" fmla="*/ 551591703 h 520"/>
              <a:gd name="T64" fmla="*/ 280775211 w 272"/>
              <a:gd name="T65" fmla="*/ 551591703 h 520"/>
              <a:gd name="T66" fmla="*/ 300830264 w 272"/>
              <a:gd name="T67" fmla="*/ 593221761 h 520"/>
              <a:gd name="T68" fmla="*/ 300830264 w 272"/>
              <a:gd name="T69" fmla="*/ 593221761 h 520"/>
              <a:gd name="T70" fmla="*/ 320886435 w 272"/>
              <a:gd name="T71" fmla="*/ 634850678 h 520"/>
              <a:gd name="T72" fmla="*/ 320886435 w 272"/>
              <a:gd name="T73" fmla="*/ 634850678 h 520"/>
              <a:gd name="T74" fmla="*/ 340941488 w 272"/>
              <a:gd name="T75" fmla="*/ 676480735 h 52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72" h="520">
                <a:moveTo>
                  <a:pt x="0" y="0"/>
                </a:moveTo>
                <a:lnTo>
                  <a:pt x="16" y="32"/>
                </a:lnTo>
                <a:lnTo>
                  <a:pt x="40" y="72"/>
                </a:lnTo>
                <a:lnTo>
                  <a:pt x="56" y="112"/>
                </a:lnTo>
                <a:lnTo>
                  <a:pt x="80" y="144"/>
                </a:lnTo>
                <a:lnTo>
                  <a:pt x="112" y="160"/>
                </a:lnTo>
                <a:lnTo>
                  <a:pt x="144" y="168"/>
                </a:lnTo>
                <a:lnTo>
                  <a:pt x="176" y="176"/>
                </a:lnTo>
                <a:lnTo>
                  <a:pt x="200" y="192"/>
                </a:lnTo>
                <a:lnTo>
                  <a:pt x="216" y="232"/>
                </a:lnTo>
                <a:lnTo>
                  <a:pt x="216" y="288"/>
                </a:lnTo>
                <a:lnTo>
                  <a:pt x="216" y="344"/>
                </a:lnTo>
                <a:lnTo>
                  <a:pt x="216" y="392"/>
                </a:lnTo>
                <a:lnTo>
                  <a:pt x="224" y="424"/>
                </a:lnTo>
                <a:lnTo>
                  <a:pt x="240" y="456"/>
                </a:lnTo>
                <a:lnTo>
                  <a:pt x="256" y="488"/>
                </a:lnTo>
                <a:lnTo>
                  <a:pt x="272" y="520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2DE5BA4A-B048-3897-5AF3-2353893DA1E2}"/>
              </a:ext>
            </a:extLst>
          </p:cNvPr>
          <p:cNvSpPr>
            <a:spLocks/>
          </p:cNvSpPr>
          <p:nvPr/>
        </p:nvSpPr>
        <p:spPr bwMode="auto">
          <a:xfrm>
            <a:off x="5789423" y="1740092"/>
            <a:ext cx="474456" cy="681911"/>
          </a:xfrm>
          <a:custGeom>
            <a:avLst/>
            <a:gdLst>
              <a:gd name="T0" fmla="*/ 0 w 783839"/>
              <a:gd name="T1" fmla="*/ 0 h 1102439"/>
              <a:gd name="T2" fmla="*/ 4963 w 783839"/>
              <a:gd name="T3" fmla="*/ 25356 h 1102439"/>
              <a:gd name="T4" fmla="*/ 9926 w 783839"/>
              <a:gd name="T5" fmla="*/ 40570 h 1102439"/>
              <a:gd name="T6" fmla="*/ 14889 w 783839"/>
              <a:gd name="T7" fmla="*/ 86211 h 1102439"/>
              <a:gd name="T8" fmla="*/ 14889 w 783839"/>
              <a:gd name="T9" fmla="*/ 197777 h 1102439"/>
              <a:gd name="T10" fmla="*/ 24814 w 783839"/>
              <a:gd name="T11" fmla="*/ 228205 h 1102439"/>
              <a:gd name="T12" fmla="*/ 39703 w 783839"/>
              <a:gd name="T13" fmla="*/ 360056 h 1102439"/>
              <a:gd name="T14" fmla="*/ 49629 w 783839"/>
              <a:gd name="T15" fmla="*/ 390483 h 1102439"/>
              <a:gd name="T16" fmla="*/ 54592 w 783839"/>
              <a:gd name="T17" fmla="*/ 405697 h 1102439"/>
              <a:gd name="T18" fmla="*/ 94296 w 783839"/>
              <a:gd name="T19" fmla="*/ 441195 h 1102439"/>
              <a:gd name="T20" fmla="*/ 109184 w 783839"/>
              <a:gd name="T21" fmla="*/ 446267 h 1102439"/>
              <a:gd name="T22" fmla="*/ 138962 w 783839"/>
              <a:gd name="T23" fmla="*/ 461480 h 1102439"/>
              <a:gd name="T24" fmla="*/ 148887 w 783839"/>
              <a:gd name="T25" fmla="*/ 471623 h 1102439"/>
              <a:gd name="T26" fmla="*/ 178665 w 783839"/>
              <a:gd name="T27" fmla="*/ 481765 h 1102439"/>
              <a:gd name="T28" fmla="*/ 188591 w 783839"/>
              <a:gd name="T29" fmla="*/ 491907 h 1102439"/>
              <a:gd name="T30" fmla="*/ 218369 w 783839"/>
              <a:gd name="T31" fmla="*/ 502049 h 1102439"/>
              <a:gd name="T32" fmla="*/ 233257 w 783839"/>
              <a:gd name="T33" fmla="*/ 507121 h 1102439"/>
              <a:gd name="T34" fmla="*/ 263035 w 783839"/>
              <a:gd name="T35" fmla="*/ 522335 h 1102439"/>
              <a:gd name="T36" fmla="*/ 307701 w 783839"/>
              <a:gd name="T37" fmla="*/ 542619 h 1102439"/>
              <a:gd name="T38" fmla="*/ 337479 w 783839"/>
              <a:gd name="T39" fmla="*/ 552761 h 1102439"/>
              <a:gd name="T40" fmla="*/ 392071 w 783839"/>
              <a:gd name="T41" fmla="*/ 547691 h 11024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783839" h="1102439">
                <a:moveTo>
                  <a:pt x="0" y="0"/>
                </a:moveTo>
                <a:cubicBezTo>
                  <a:pt x="3307" y="16536"/>
                  <a:pt x="5831" y="33248"/>
                  <a:pt x="9921" y="49608"/>
                </a:cubicBezTo>
                <a:cubicBezTo>
                  <a:pt x="12457" y="59754"/>
                  <a:pt x="18123" y="69057"/>
                  <a:pt x="19842" y="79373"/>
                </a:cubicBezTo>
                <a:cubicBezTo>
                  <a:pt x="24765" y="108914"/>
                  <a:pt x="26456" y="138903"/>
                  <a:pt x="29763" y="168668"/>
                </a:cubicBezTo>
                <a:cubicBezTo>
                  <a:pt x="21561" y="267103"/>
                  <a:pt x="12142" y="292957"/>
                  <a:pt x="29763" y="386943"/>
                </a:cubicBezTo>
                <a:cubicBezTo>
                  <a:pt x="33617" y="407501"/>
                  <a:pt x="49605" y="446473"/>
                  <a:pt x="49605" y="446473"/>
                </a:cubicBezTo>
                <a:cubicBezTo>
                  <a:pt x="56040" y="562297"/>
                  <a:pt x="47355" y="608384"/>
                  <a:pt x="79369" y="704434"/>
                </a:cubicBezTo>
                <a:lnTo>
                  <a:pt x="99211" y="763964"/>
                </a:lnTo>
                <a:cubicBezTo>
                  <a:pt x="102518" y="773886"/>
                  <a:pt x="101737" y="786334"/>
                  <a:pt x="109132" y="793729"/>
                </a:cubicBezTo>
                <a:cubicBezTo>
                  <a:pt x="134996" y="819594"/>
                  <a:pt x="155686" y="846771"/>
                  <a:pt x="188502" y="863180"/>
                </a:cubicBezTo>
                <a:cubicBezTo>
                  <a:pt x="197856" y="867857"/>
                  <a:pt x="208911" y="868425"/>
                  <a:pt x="218265" y="873102"/>
                </a:cubicBezTo>
                <a:cubicBezTo>
                  <a:pt x="295186" y="911565"/>
                  <a:pt x="202990" y="877932"/>
                  <a:pt x="277792" y="902866"/>
                </a:cubicBezTo>
                <a:cubicBezTo>
                  <a:pt x="284406" y="909481"/>
                  <a:pt x="289268" y="918527"/>
                  <a:pt x="297634" y="922710"/>
                </a:cubicBezTo>
                <a:cubicBezTo>
                  <a:pt x="316341" y="932064"/>
                  <a:pt x="357161" y="942553"/>
                  <a:pt x="357161" y="942553"/>
                </a:cubicBezTo>
                <a:cubicBezTo>
                  <a:pt x="363775" y="949167"/>
                  <a:pt x="368637" y="958213"/>
                  <a:pt x="377004" y="962396"/>
                </a:cubicBezTo>
                <a:cubicBezTo>
                  <a:pt x="395711" y="971750"/>
                  <a:pt x="416689" y="975625"/>
                  <a:pt x="436531" y="982239"/>
                </a:cubicBezTo>
                <a:cubicBezTo>
                  <a:pt x="446452" y="985546"/>
                  <a:pt x="457593" y="986360"/>
                  <a:pt x="466294" y="992161"/>
                </a:cubicBezTo>
                <a:cubicBezTo>
                  <a:pt x="551589" y="1049027"/>
                  <a:pt x="443671" y="980849"/>
                  <a:pt x="525821" y="1021926"/>
                </a:cubicBezTo>
                <a:cubicBezTo>
                  <a:pt x="620153" y="1069094"/>
                  <a:pt x="461537" y="1010418"/>
                  <a:pt x="615111" y="1061612"/>
                </a:cubicBezTo>
                <a:lnTo>
                  <a:pt x="674638" y="1081455"/>
                </a:lnTo>
                <a:cubicBezTo>
                  <a:pt x="790358" y="1091976"/>
                  <a:pt x="783771" y="1127905"/>
                  <a:pt x="783771" y="1071534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7E493C90-CFC7-BD51-F0E7-B5256AB399E0}"/>
              </a:ext>
            </a:extLst>
          </p:cNvPr>
          <p:cNvSpPr>
            <a:spLocks/>
          </p:cNvSpPr>
          <p:nvPr/>
        </p:nvSpPr>
        <p:spPr bwMode="auto">
          <a:xfrm>
            <a:off x="5776052" y="1864949"/>
            <a:ext cx="1073769" cy="1990027"/>
          </a:xfrm>
          <a:custGeom>
            <a:avLst/>
            <a:gdLst/>
            <a:ahLst/>
            <a:cxnLst/>
            <a:rect l="0" t="0" r="r" b="b"/>
            <a:pathLst>
              <a:path w="771706" h="1519189">
                <a:moveTo>
                  <a:pt x="6077" y="97228"/>
                </a:moveTo>
                <a:cubicBezTo>
                  <a:pt x="23489" y="75461"/>
                  <a:pt x="26042" y="65976"/>
                  <a:pt x="48612" y="54690"/>
                </a:cubicBezTo>
                <a:cubicBezTo>
                  <a:pt x="54341" y="51825"/>
                  <a:pt x="60765" y="50639"/>
                  <a:pt x="66841" y="48614"/>
                </a:cubicBezTo>
                <a:cubicBezTo>
                  <a:pt x="70892" y="42537"/>
                  <a:pt x="73830" y="35547"/>
                  <a:pt x="78994" y="30383"/>
                </a:cubicBezTo>
                <a:cubicBezTo>
                  <a:pt x="93436" y="15940"/>
                  <a:pt x="115635" y="12092"/>
                  <a:pt x="133682" y="6076"/>
                </a:cubicBezTo>
                <a:lnTo>
                  <a:pt x="151911" y="0"/>
                </a:lnTo>
                <a:cubicBezTo>
                  <a:pt x="194141" y="4223"/>
                  <a:pt x="203941" y="2240"/>
                  <a:pt x="236981" y="12153"/>
                </a:cubicBezTo>
                <a:cubicBezTo>
                  <a:pt x="249251" y="15834"/>
                  <a:pt x="262780" y="17201"/>
                  <a:pt x="273439" y="24307"/>
                </a:cubicBezTo>
                <a:lnTo>
                  <a:pt x="309898" y="48614"/>
                </a:lnTo>
                <a:cubicBezTo>
                  <a:pt x="315974" y="52665"/>
                  <a:pt x="322963" y="55603"/>
                  <a:pt x="328127" y="60767"/>
                </a:cubicBezTo>
                <a:cubicBezTo>
                  <a:pt x="356685" y="89326"/>
                  <a:pt x="341589" y="71846"/>
                  <a:pt x="370662" y="115458"/>
                </a:cubicBezTo>
                <a:lnTo>
                  <a:pt x="382815" y="133688"/>
                </a:lnTo>
                <a:cubicBezTo>
                  <a:pt x="386866" y="139765"/>
                  <a:pt x="389804" y="146754"/>
                  <a:pt x="394968" y="151918"/>
                </a:cubicBezTo>
                <a:cubicBezTo>
                  <a:pt x="418361" y="175313"/>
                  <a:pt x="408430" y="162999"/>
                  <a:pt x="425350" y="188379"/>
                </a:cubicBezTo>
                <a:cubicBezTo>
                  <a:pt x="436044" y="220466"/>
                  <a:pt x="427873" y="201280"/>
                  <a:pt x="455732" y="243070"/>
                </a:cubicBezTo>
                <a:lnTo>
                  <a:pt x="467885" y="261300"/>
                </a:lnTo>
                <a:cubicBezTo>
                  <a:pt x="478579" y="293387"/>
                  <a:pt x="470408" y="274201"/>
                  <a:pt x="498267" y="315991"/>
                </a:cubicBezTo>
                <a:lnTo>
                  <a:pt x="510420" y="334221"/>
                </a:lnTo>
                <a:cubicBezTo>
                  <a:pt x="512445" y="340298"/>
                  <a:pt x="513385" y="346852"/>
                  <a:pt x="516496" y="352451"/>
                </a:cubicBezTo>
                <a:cubicBezTo>
                  <a:pt x="523589" y="365220"/>
                  <a:pt x="540802" y="388912"/>
                  <a:pt x="540802" y="388912"/>
                </a:cubicBezTo>
                <a:lnTo>
                  <a:pt x="552955" y="425372"/>
                </a:lnTo>
                <a:cubicBezTo>
                  <a:pt x="554980" y="431449"/>
                  <a:pt x="555478" y="438273"/>
                  <a:pt x="559031" y="443603"/>
                </a:cubicBezTo>
                <a:lnTo>
                  <a:pt x="571184" y="461833"/>
                </a:lnTo>
                <a:lnTo>
                  <a:pt x="589413" y="516524"/>
                </a:lnTo>
                <a:cubicBezTo>
                  <a:pt x="591439" y="522601"/>
                  <a:pt x="591937" y="529424"/>
                  <a:pt x="595490" y="534754"/>
                </a:cubicBezTo>
                <a:lnTo>
                  <a:pt x="607643" y="552984"/>
                </a:lnTo>
                <a:lnTo>
                  <a:pt x="668407" y="735287"/>
                </a:lnTo>
                <a:lnTo>
                  <a:pt x="686636" y="789978"/>
                </a:lnTo>
                <a:lnTo>
                  <a:pt x="692712" y="808208"/>
                </a:lnTo>
                <a:cubicBezTo>
                  <a:pt x="694738" y="814285"/>
                  <a:pt x="697236" y="820224"/>
                  <a:pt x="698789" y="826438"/>
                </a:cubicBezTo>
                <a:cubicBezTo>
                  <a:pt x="702840" y="842643"/>
                  <a:pt x="708196" y="858576"/>
                  <a:pt x="710942" y="875052"/>
                </a:cubicBezTo>
                <a:cubicBezTo>
                  <a:pt x="712967" y="887206"/>
                  <a:pt x="714030" y="899560"/>
                  <a:pt x="717018" y="911513"/>
                </a:cubicBezTo>
                <a:cubicBezTo>
                  <a:pt x="720125" y="923942"/>
                  <a:pt x="726064" y="935545"/>
                  <a:pt x="729171" y="947974"/>
                </a:cubicBezTo>
                <a:cubicBezTo>
                  <a:pt x="744312" y="1008541"/>
                  <a:pt x="738578" y="980112"/>
                  <a:pt x="747400" y="1033048"/>
                </a:cubicBezTo>
                <a:cubicBezTo>
                  <a:pt x="748580" y="1050161"/>
                  <a:pt x="758977" y="1219573"/>
                  <a:pt x="765629" y="1276118"/>
                </a:cubicBezTo>
                <a:cubicBezTo>
                  <a:pt x="767069" y="1288355"/>
                  <a:pt x="769680" y="1300425"/>
                  <a:pt x="771706" y="1312579"/>
                </a:cubicBezTo>
                <a:cubicBezTo>
                  <a:pt x="769680" y="1363219"/>
                  <a:pt x="769240" y="1413947"/>
                  <a:pt x="765629" y="1464498"/>
                </a:cubicBezTo>
                <a:cubicBezTo>
                  <a:pt x="764962" y="1473839"/>
                  <a:pt x="754306" y="1495433"/>
                  <a:pt x="747400" y="1500958"/>
                </a:cubicBezTo>
                <a:cubicBezTo>
                  <a:pt x="742399" y="1504959"/>
                  <a:pt x="734900" y="1504170"/>
                  <a:pt x="729171" y="1507035"/>
                </a:cubicBezTo>
                <a:cubicBezTo>
                  <a:pt x="722639" y="1510301"/>
                  <a:pt x="717018" y="1515138"/>
                  <a:pt x="710942" y="1519189"/>
                </a:cubicBezTo>
                <a:cubicBezTo>
                  <a:pt x="692716" y="1516151"/>
                  <a:pt x="654076" y="1511659"/>
                  <a:pt x="638025" y="1500958"/>
                </a:cubicBezTo>
                <a:lnTo>
                  <a:pt x="601566" y="1476651"/>
                </a:lnTo>
                <a:cubicBezTo>
                  <a:pt x="595490" y="1472600"/>
                  <a:pt x="588501" y="1469662"/>
                  <a:pt x="583337" y="1464498"/>
                </a:cubicBezTo>
                <a:cubicBezTo>
                  <a:pt x="554779" y="1435938"/>
                  <a:pt x="572260" y="1451037"/>
                  <a:pt x="528649" y="1421961"/>
                </a:cubicBezTo>
                <a:cubicBezTo>
                  <a:pt x="522573" y="1417910"/>
                  <a:pt x="517348" y="1412116"/>
                  <a:pt x="510420" y="1409807"/>
                </a:cubicBezTo>
                <a:lnTo>
                  <a:pt x="455732" y="1391577"/>
                </a:lnTo>
                <a:cubicBezTo>
                  <a:pt x="449656" y="1389551"/>
                  <a:pt x="442832" y="1389053"/>
                  <a:pt x="437503" y="1385500"/>
                </a:cubicBezTo>
                <a:cubicBezTo>
                  <a:pt x="425350" y="1377398"/>
                  <a:pt x="414901" y="1365812"/>
                  <a:pt x="401044" y="1361193"/>
                </a:cubicBezTo>
                <a:lnTo>
                  <a:pt x="364586" y="1349040"/>
                </a:lnTo>
                <a:cubicBezTo>
                  <a:pt x="358509" y="1344989"/>
                  <a:pt x="353030" y="1339852"/>
                  <a:pt x="346356" y="1336886"/>
                </a:cubicBezTo>
                <a:cubicBezTo>
                  <a:pt x="334650" y="1331683"/>
                  <a:pt x="322051" y="1328784"/>
                  <a:pt x="309898" y="1324733"/>
                </a:cubicBezTo>
                <a:lnTo>
                  <a:pt x="291669" y="1318656"/>
                </a:lnTo>
                <a:lnTo>
                  <a:pt x="273439" y="1312579"/>
                </a:lnTo>
                <a:cubicBezTo>
                  <a:pt x="267363" y="1310553"/>
                  <a:pt x="261491" y="1307758"/>
                  <a:pt x="255210" y="1306502"/>
                </a:cubicBezTo>
                <a:cubicBezTo>
                  <a:pt x="234955" y="1302451"/>
                  <a:pt x="214821" y="1297745"/>
                  <a:pt x="194446" y="1294349"/>
                </a:cubicBezTo>
                <a:cubicBezTo>
                  <a:pt x="172369" y="1290669"/>
                  <a:pt x="111798" y="1280976"/>
                  <a:pt x="97223" y="1276118"/>
                </a:cubicBezTo>
                <a:lnTo>
                  <a:pt x="78994" y="1270042"/>
                </a:lnTo>
                <a:cubicBezTo>
                  <a:pt x="44161" y="1217788"/>
                  <a:pt x="85925" y="1283904"/>
                  <a:pt x="60765" y="1233581"/>
                </a:cubicBezTo>
                <a:cubicBezTo>
                  <a:pt x="45282" y="1202613"/>
                  <a:pt x="44297" y="1225925"/>
                  <a:pt x="36459" y="1178890"/>
                </a:cubicBezTo>
                <a:cubicBezTo>
                  <a:pt x="27037" y="1122350"/>
                  <a:pt x="31609" y="1154690"/>
                  <a:pt x="24306" y="1081662"/>
                </a:cubicBezTo>
                <a:cubicBezTo>
                  <a:pt x="26332" y="1051278"/>
                  <a:pt x="30383" y="1020962"/>
                  <a:pt x="30383" y="990511"/>
                </a:cubicBezTo>
                <a:cubicBezTo>
                  <a:pt x="30383" y="982159"/>
                  <a:pt x="26056" y="974370"/>
                  <a:pt x="24306" y="966204"/>
                </a:cubicBezTo>
                <a:cubicBezTo>
                  <a:pt x="19978" y="946005"/>
                  <a:pt x="15549" y="925812"/>
                  <a:pt x="12153" y="905436"/>
                </a:cubicBezTo>
                <a:cubicBezTo>
                  <a:pt x="2731" y="848896"/>
                  <a:pt x="7303" y="881236"/>
                  <a:pt x="0" y="808208"/>
                </a:cubicBezTo>
                <a:cubicBezTo>
                  <a:pt x="2026" y="753517"/>
                  <a:pt x="2554" y="698751"/>
                  <a:pt x="6077" y="644136"/>
                </a:cubicBezTo>
                <a:cubicBezTo>
                  <a:pt x="6615" y="635802"/>
                  <a:pt x="10614" y="628038"/>
                  <a:pt x="12153" y="619829"/>
                </a:cubicBezTo>
                <a:cubicBezTo>
                  <a:pt x="16694" y="595609"/>
                  <a:pt x="24306" y="546908"/>
                  <a:pt x="24306" y="546908"/>
                </a:cubicBezTo>
                <a:lnTo>
                  <a:pt x="18230" y="516524"/>
                </a:ln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C60A9D93-BEBE-36D3-2BA2-81BAFFA21E63}"/>
              </a:ext>
            </a:extLst>
          </p:cNvPr>
          <p:cNvSpPr>
            <a:spLocks/>
          </p:cNvSpPr>
          <p:nvPr/>
        </p:nvSpPr>
        <p:spPr bwMode="auto">
          <a:xfrm>
            <a:off x="4573508" y="1909129"/>
            <a:ext cx="1041114" cy="1945847"/>
          </a:xfrm>
          <a:custGeom>
            <a:avLst/>
            <a:gdLst/>
            <a:ahLst/>
            <a:cxnLst/>
            <a:rect l="0" t="0" r="r" b="b"/>
            <a:pathLst>
              <a:path w="760953" h="1507036">
                <a:moveTo>
                  <a:pt x="741323" y="78998"/>
                </a:moveTo>
                <a:cubicBezTo>
                  <a:pt x="731196" y="76972"/>
                  <a:pt x="720343" y="77195"/>
                  <a:pt x="710941" y="72921"/>
                </a:cubicBezTo>
                <a:cubicBezTo>
                  <a:pt x="697644" y="66877"/>
                  <a:pt x="686636" y="56716"/>
                  <a:pt x="674483" y="48614"/>
                </a:cubicBezTo>
                <a:lnTo>
                  <a:pt x="656253" y="36461"/>
                </a:lnTo>
                <a:cubicBezTo>
                  <a:pt x="650177" y="32410"/>
                  <a:pt x="644952" y="26617"/>
                  <a:pt x="638024" y="24307"/>
                </a:cubicBezTo>
                <a:cubicBezTo>
                  <a:pt x="631948" y="22281"/>
                  <a:pt x="625524" y="21095"/>
                  <a:pt x="619795" y="18230"/>
                </a:cubicBezTo>
                <a:cubicBezTo>
                  <a:pt x="572680" y="-5329"/>
                  <a:pt x="629155" y="15274"/>
                  <a:pt x="583336" y="0"/>
                </a:cubicBezTo>
                <a:cubicBezTo>
                  <a:pt x="561056" y="2026"/>
                  <a:pt x="538672" y="3120"/>
                  <a:pt x="516496" y="6077"/>
                </a:cubicBezTo>
                <a:cubicBezTo>
                  <a:pt x="503783" y="7772"/>
                  <a:pt x="486456" y="14065"/>
                  <a:pt x="473961" y="18230"/>
                </a:cubicBezTo>
                <a:cubicBezTo>
                  <a:pt x="467885" y="22281"/>
                  <a:pt x="462264" y="27118"/>
                  <a:pt x="455732" y="30384"/>
                </a:cubicBezTo>
                <a:cubicBezTo>
                  <a:pt x="450003" y="33249"/>
                  <a:pt x="443101" y="33350"/>
                  <a:pt x="437502" y="36461"/>
                </a:cubicBezTo>
                <a:cubicBezTo>
                  <a:pt x="424734" y="43555"/>
                  <a:pt x="413197" y="52666"/>
                  <a:pt x="401044" y="60768"/>
                </a:cubicBezTo>
                <a:lnTo>
                  <a:pt x="382814" y="72921"/>
                </a:lnTo>
                <a:lnTo>
                  <a:pt x="358509" y="109382"/>
                </a:lnTo>
                <a:lnTo>
                  <a:pt x="346356" y="127612"/>
                </a:lnTo>
                <a:cubicBezTo>
                  <a:pt x="331085" y="173430"/>
                  <a:pt x="351684" y="116957"/>
                  <a:pt x="328127" y="164072"/>
                </a:cubicBezTo>
                <a:cubicBezTo>
                  <a:pt x="325262" y="169801"/>
                  <a:pt x="325161" y="176703"/>
                  <a:pt x="322050" y="182303"/>
                </a:cubicBezTo>
                <a:cubicBezTo>
                  <a:pt x="314957" y="195071"/>
                  <a:pt x="305847" y="206610"/>
                  <a:pt x="297745" y="218763"/>
                </a:cubicBezTo>
                <a:lnTo>
                  <a:pt x="273439" y="255224"/>
                </a:lnTo>
                <a:lnTo>
                  <a:pt x="261286" y="273454"/>
                </a:lnTo>
                <a:cubicBezTo>
                  <a:pt x="259261" y="279531"/>
                  <a:pt x="258321" y="286085"/>
                  <a:pt x="255210" y="291684"/>
                </a:cubicBezTo>
                <a:cubicBezTo>
                  <a:pt x="248117" y="304453"/>
                  <a:pt x="230904" y="328145"/>
                  <a:pt x="230904" y="328145"/>
                </a:cubicBezTo>
                <a:cubicBezTo>
                  <a:pt x="220210" y="360232"/>
                  <a:pt x="228381" y="341046"/>
                  <a:pt x="200522" y="382836"/>
                </a:cubicBezTo>
                <a:lnTo>
                  <a:pt x="188369" y="401066"/>
                </a:lnTo>
                <a:cubicBezTo>
                  <a:pt x="186344" y="407143"/>
                  <a:pt x="185157" y="413567"/>
                  <a:pt x="182293" y="419296"/>
                </a:cubicBezTo>
                <a:cubicBezTo>
                  <a:pt x="179027" y="425829"/>
                  <a:pt x="173106" y="430853"/>
                  <a:pt x="170140" y="437527"/>
                </a:cubicBezTo>
                <a:cubicBezTo>
                  <a:pt x="141217" y="502607"/>
                  <a:pt x="173337" y="450962"/>
                  <a:pt x="145834" y="492217"/>
                </a:cubicBezTo>
                <a:cubicBezTo>
                  <a:pt x="143809" y="498294"/>
                  <a:pt x="142622" y="504719"/>
                  <a:pt x="139758" y="510448"/>
                </a:cubicBezTo>
                <a:cubicBezTo>
                  <a:pt x="136492" y="516980"/>
                  <a:pt x="130571" y="522004"/>
                  <a:pt x="127605" y="528678"/>
                </a:cubicBezTo>
                <a:cubicBezTo>
                  <a:pt x="98678" y="593765"/>
                  <a:pt x="130804" y="542108"/>
                  <a:pt x="103299" y="583369"/>
                </a:cubicBezTo>
                <a:cubicBezTo>
                  <a:pt x="101274" y="589446"/>
                  <a:pt x="98612" y="595346"/>
                  <a:pt x="97223" y="601599"/>
                </a:cubicBezTo>
                <a:cubicBezTo>
                  <a:pt x="88106" y="642628"/>
                  <a:pt x="90249" y="664366"/>
                  <a:pt x="85070" y="710981"/>
                </a:cubicBezTo>
                <a:cubicBezTo>
                  <a:pt x="83231" y="727529"/>
                  <a:pt x="68609" y="802905"/>
                  <a:pt x="66841" y="808209"/>
                </a:cubicBezTo>
                <a:cubicBezTo>
                  <a:pt x="64815" y="814286"/>
                  <a:pt x="62204" y="820198"/>
                  <a:pt x="60764" y="826439"/>
                </a:cubicBezTo>
                <a:cubicBezTo>
                  <a:pt x="56119" y="846567"/>
                  <a:pt x="53621" y="867167"/>
                  <a:pt x="48611" y="887207"/>
                </a:cubicBezTo>
                <a:cubicBezTo>
                  <a:pt x="46586" y="895309"/>
                  <a:pt x="43908" y="903276"/>
                  <a:pt x="42535" y="911514"/>
                </a:cubicBezTo>
                <a:cubicBezTo>
                  <a:pt x="39851" y="927623"/>
                  <a:pt x="38617" y="943941"/>
                  <a:pt x="36459" y="960128"/>
                </a:cubicBezTo>
                <a:cubicBezTo>
                  <a:pt x="34566" y="974325"/>
                  <a:pt x="32737" y="988537"/>
                  <a:pt x="30382" y="1002665"/>
                </a:cubicBezTo>
                <a:cubicBezTo>
                  <a:pt x="26523" y="1025821"/>
                  <a:pt x="23694" y="1035495"/>
                  <a:pt x="18229" y="1057356"/>
                </a:cubicBezTo>
                <a:cubicBezTo>
                  <a:pt x="16204" y="1077612"/>
                  <a:pt x="13657" y="1097822"/>
                  <a:pt x="12153" y="1118123"/>
                </a:cubicBezTo>
                <a:cubicBezTo>
                  <a:pt x="9605" y="1152523"/>
                  <a:pt x="8370" y="1187010"/>
                  <a:pt x="6076" y="1221428"/>
                </a:cubicBezTo>
                <a:cubicBezTo>
                  <a:pt x="4319" y="1247780"/>
                  <a:pt x="2025" y="1274093"/>
                  <a:pt x="0" y="1300426"/>
                </a:cubicBezTo>
                <a:cubicBezTo>
                  <a:pt x="17613" y="1353270"/>
                  <a:pt x="-7551" y="1272857"/>
                  <a:pt x="12153" y="1397654"/>
                </a:cubicBezTo>
                <a:cubicBezTo>
                  <a:pt x="14151" y="1410308"/>
                  <a:pt x="20255" y="1421961"/>
                  <a:pt x="24306" y="1434115"/>
                </a:cubicBezTo>
                <a:cubicBezTo>
                  <a:pt x="26331" y="1440192"/>
                  <a:pt x="26829" y="1447015"/>
                  <a:pt x="30382" y="1452345"/>
                </a:cubicBezTo>
                <a:cubicBezTo>
                  <a:pt x="45234" y="1474623"/>
                  <a:pt x="49288" y="1490831"/>
                  <a:pt x="72917" y="1500959"/>
                </a:cubicBezTo>
                <a:cubicBezTo>
                  <a:pt x="80593" y="1504249"/>
                  <a:pt x="89121" y="1505010"/>
                  <a:pt x="97223" y="1507036"/>
                </a:cubicBezTo>
                <a:cubicBezTo>
                  <a:pt x="125870" y="1502261"/>
                  <a:pt x="132607" y="1502134"/>
                  <a:pt x="157987" y="1494882"/>
                </a:cubicBezTo>
                <a:cubicBezTo>
                  <a:pt x="164146" y="1493122"/>
                  <a:pt x="170487" y="1491670"/>
                  <a:pt x="176216" y="1488805"/>
                </a:cubicBezTo>
                <a:cubicBezTo>
                  <a:pt x="198844" y="1477490"/>
                  <a:pt x="192519" y="1475220"/>
                  <a:pt x="212675" y="1458422"/>
                </a:cubicBezTo>
                <a:cubicBezTo>
                  <a:pt x="218285" y="1453747"/>
                  <a:pt x="224828" y="1450319"/>
                  <a:pt x="230904" y="1446268"/>
                </a:cubicBezTo>
                <a:cubicBezTo>
                  <a:pt x="263312" y="1397654"/>
                  <a:pt x="220777" y="1456396"/>
                  <a:pt x="261286" y="1415884"/>
                </a:cubicBezTo>
                <a:cubicBezTo>
                  <a:pt x="266450" y="1410720"/>
                  <a:pt x="267943" y="1402463"/>
                  <a:pt x="273439" y="1397654"/>
                </a:cubicBezTo>
                <a:cubicBezTo>
                  <a:pt x="284431" y="1388036"/>
                  <a:pt x="309897" y="1373347"/>
                  <a:pt x="309897" y="1373347"/>
                </a:cubicBezTo>
                <a:cubicBezTo>
                  <a:pt x="330152" y="1342963"/>
                  <a:pt x="315973" y="1359169"/>
                  <a:pt x="358509" y="1330810"/>
                </a:cubicBezTo>
                <a:lnTo>
                  <a:pt x="394967" y="1306503"/>
                </a:lnTo>
                <a:cubicBezTo>
                  <a:pt x="401044" y="1302452"/>
                  <a:pt x="406268" y="1296658"/>
                  <a:pt x="413197" y="1294349"/>
                </a:cubicBezTo>
                <a:lnTo>
                  <a:pt x="431426" y="1288273"/>
                </a:lnTo>
                <a:cubicBezTo>
                  <a:pt x="460312" y="1269013"/>
                  <a:pt x="442729" y="1278427"/>
                  <a:pt x="486114" y="1263965"/>
                </a:cubicBezTo>
                <a:lnTo>
                  <a:pt x="504343" y="1257889"/>
                </a:lnTo>
                <a:cubicBezTo>
                  <a:pt x="510419" y="1255863"/>
                  <a:pt x="516291" y="1253068"/>
                  <a:pt x="522572" y="1251812"/>
                </a:cubicBezTo>
                <a:lnTo>
                  <a:pt x="552954" y="1245735"/>
                </a:lnTo>
                <a:cubicBezTo>
                  <a:pt x="583161" y="1255804"/>
                  <a:pt x="573789" y="1255594"/>
                  <a:pt x="619795" y="1245735"/>
                </a:cubicBezTo>
                <a:cubicBezTo>
                  <a:pt x="632321" y="1243051"/>
                  <a:pt x="644100" y="1237633"/>
                  <a:pt x="656253" y="1233582"/>
                </a:cubicBezTo>
                <a:lnTo>
                  <a:pt x="674483" y="1227505"/>
                </a:lnTo>
                <a:cubicBezTo>
                  <a:pt x="717017" y="1199147"/>
                  <a:pt x="702839" y="1215351"/>
                  <a:pt x="723094" y="1184968"/>
                </a:cubicBezTo>
                <a:lnTo>
                  <a:pt x="735247" y="1148507"/>
                </a:lnTo>
                <a:cubicBezTo>
                  <a:pt x="737272" y="1142430"/>
                  <a:pt x="740270" y="1136595"/>
                  <a:pt x="741323" y="1130277"/>
                </a:cubicBezTo>
                <a:lnTo>
                  <a:pt x="747400" y="1093816"/>
                </a:lnTo>
                <a:cubicBezTo>
                  <a:pt x="763786" y="823439"/>
                  <a:pt x="764689" y="895945"/>
                  <a:pt x="753476" y="565138"/>
                </a:cubicBezTo>
                <a:cubicBezTo>
                  <a:pt x="753191" y="556735"/>
                  <a:pt x="740366" y="501707"/>
                  <a:pt x="735247" y="498294"/>
                </a:cubicBezTo>
                <a:lnTo>
                  <a:pt x="717018" y="486141"/>
                </a:lnTo>
                <a:cubicBezTo>
                  <a:pt x="703741" y="466225"/>
                  <a:pt x="712168" y="467910"/>
                  <a:pt x="698788" y="467910"/>
                </a:cubicBez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76" name="Freeform 208">
            <a:extLst>
              <a:ext uri="{FF2B5EF4-FFF2-40B4-BE49-F238E27FC236}">
                <a16:creationId xmlns:a16="http://schemas.microsoft.com/office/drawing/2014/main" id="{8E53A1F5-667B-D1FB-B3FC-C55659E9B46D}"/>
              </a:ext>
            </a:extLst>
          </p:cNvPr>
          <p:cNvSpPr>
            <a:spLocks/>
          </p:cNvSpPr>
          <p:nvPr/>
        </p:nvSpPr>
        <p:spPr bwMode="auto">
          <a:xfrm>
            <a:off x="9721858" y="2035195"/>
            <a:ext cx="552727" cy="717750"/>
          </a:xfrm>
          <a:custGeom>
            <a:avLst/>
            <a:gdLst>
              <a:gd name="T0" fmla="*/ 0 w 408"/>
              <a:gd name="T1" fmla="*/ 0 h 520"/>
              <a:gd name="T2" fmla="*/ 30083270 w 408"/>
              <a:gd name="T3" fmla="*/ 135295691 h 520"/>
              <a:gd name="T4" fmla="*/ 50138410 w 408"/>
              <a:gd name="T5" fmla="*/ 270592522 h 520"/>
              <a:gd name="T6" fmla="*/ 70194670 w 408"/>
              <a:gd name="T7" fmla="*/ 385073755 h 520"/>
              <a:gd name="T8" fmla="*/ 100277940 w 408"/>
              <a:gd name="T9" fmla="*/ 489147188 h 520"/>
              <a:gd name="T10" fmla="*/ 150416350 w 408"/>
              <a:gd name="T11" fmla="*/ 572407303 h 520"/>
              <a:gd name="T12" fmla="*/ 230639150 w 408"/>
              <a:gd name="T13" fmla="*/ 624444019 h 520"/>
              <a:gd name="T14" fmla="*/ 290805690 w 408"/>
              <a:gd name="T15" fmla="*/ 655666277 h 520"/>
              <a:gd name="T16" fmla="*/ 350972230 w 408"/>
              <a:gd name="T17" fmla="*/ 666072936 h 520"/>
              <a:gd name="T18" fmla="*/ 421166900 w 408"/>
              <a:gd name="T19" fmla="*/ 676480735 h 520"/>
              <a:gd name="T20" fmla="*/ 511416710 w 408"/>
              <a:gd name="T21" fmla="*/ 676480735 h 520"/>
              <a:gd name="T22" fmla="*/ 0 w 408"/>
              <a:gd name="T23" fmla="*/ 0 h 52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08" h="520">
                <a:moveTo>
                  <a:pt x="0" y="0"/>
                </a:moveTo>
                <a:lnTo>
                  <a:pt x="24" y="104"/>
                </a:lnTo>
                <a:lnTo>
                  <a:pt x="40" y="208"/>
                </a:lnTo>
                <a:lnTo>
                  <a:pt x="56" y="296"/>
                </a:lnTo>
                <a:lnTo>
                  <a:pt x="80" y="376"/>
                </a:lnTo>
                <a:lnTo>
                  <a:pt x="120" y="440"/>
                </a:lnTo>
                <a:lnTo>
                  <a:pt x="184" y="480"/>
                </a:lnTo>
                <a:lnTo>
                  <a:pt x="232" y="504"/>
                </a:lnTo>
                <a:lnTo>
                  <a:pt x="280" y="512"/>
                </a:lnTo>
                <a:lnTo>
                  <a:pt x="336" y="520"/>
                </a:lnTo>
                <a:lnTo>
                  <a:pt x="408" y="5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Freeform 214">
            <a:extLst>
              <a:ext uri="{FF2B5EF4-FFF2-40B4-BE49-F238E27FC236}">
                <a16:creationId xmlns:a16="http://schemas.microsoft.com/office/drawing/2014/main" id="{3499E708-AC1E-868F-B6DB-3617B5D52ACD}"/>
              </a:ext>
            </a:extLst>
          </p:cNvPr>
          <p:cNvSpPr>
            <a:spLocks/>
          </p:cNvSpPr>
          <p:nvPr/>
        </p:nvSpPr>
        <p:spPr bwMode="auto">
          <a:xfrm>
            <a:off x="9688956" y="2564422"/>
            <a:ext cx="368482" cy="717750"/>
          </a:xfrm>
          <a:custGeom>
            <a:avLst/>
            <a:gdLst>
              <a:gd name="T0" fmla="*/ 0 w 272"/>
              <a:gd name="T1" fmla="*/ 0 h 520"/>
              <a:gd name="T2" fmla="*/ 20055052 w 272"/>
              <a:gd name="T3" fmla="*/ 41630057 h 520"/>
              <a:gd name="T4" fmla="*/ 20055052 w 272"/>
              <a:gd name="T5" fmla="*/ 41630057 h 520"/>
              <a:gd name="T6" fmla="*/ 50138191 w 272"/>
              <a:gd name="T7" fmla="*/ 93666774 h 520"/>
              <a:gd name="T8" fmla="*/ 50138191 w 272"/>
              <a:gd name="T9" fmla="*/ 93666774 h 520"/>
              <a:gd name="T10" fmla="*/ 70194363 w 272"/>
              <a:gd name="T11" fmla="*/ 145703490 h 520"/>
              <a:gd name="T12" fmla="*/ 70194363 w 272"/>
              <a:gd name="T13" fmla="*/ 145703490 h 520"/>
              <a:gd name="T14" fmla="*/ 100276381 w 272"/>
              <a:gd name="T15" fmla="*/ 187333548 h 520"/>
              <a:gd name="T16" fmla="*/ 100276381 w 272"/>
              <a:gd name="T17" fmla="*/ 187333548 h 520"/>
              <a:gd name="T18" fmla="*/ 100276381 w 272"/>
              <a:gd name="T19" fmla="*/ 187333548 h 520"/>
              <a:gd name="T20" fmla="*/ 100276381 w 272"/>
              <a:gd name="T21" fmla="*/ 187333548 h 520"/>
              <a:gd name="T22" fmla="*/ 140387606 w 272"/>
              <a:gd name="T23" fmla="*/ 208148006 h 520"/>
              <a:gd name="T24" fmla="*/ 140387606 w 272"/>
              <a:gd name="T25" fmla="*/ 208148006 h 520"/>
              <a:gd name="T26" fmla="*/ 180498830 w 272"/>
              <a:gd name="T27" fmla="*/ 218555806 h 520"/>
              <a:gd name="T28" fmla="*/ 180498830 w 272"/>
              <a:gd name="T29" fmla="*/ 218555806 h 520"/>
              <a:gd name="T30" fmla="*/ 220608935 w 272"/>
              <a:gd name="T31" fmla="*/ 228962465 h 520"/>
              <a:gd name="T32" fmla="*/ 220608935 w 272"/>
              <a:gd name="T33" fmla="*/ 228962465 h 520"/>
              <a:gd name="T34" fmla="*/ 250692073 w 272"/>
              <a:gd name="T35" fmla="*/ 249778064 h 520"/>
              <a:gd name="T36" fmla="*/ 250692073 w 272"/>
              <a:gd name="T37" fmla="*/ 249778064 h 520"/>
              <a:gd name="T38" fmla="*/ 250692073 w 272"/>
              <a:gd name="T39" fmla="*/ 249778064 h 520"/>
              <a:gd name="T40" fmla="*/ 250692073 w 272"/>
              <a:gd name="T41" fmla="*/ 249778064 h 520"/>
              <a:gd name="T42" fmla="*/ 270747125 w 272"/>
              <a:gd name="T43" fmla="*/ 301814780 h 520"/>
              <a:gd name="T44" fmla="*/ 270747125 w 272"/>
              <a:gd name="T45" fmla="*/ 301814780 h 520"/>
              <a:gd name="T46" fmla="*/ 270747125 w 272"/>
              <a:gd name="T47" fmla="*/ 374665955 h 520"/>
              <a:gd name="T48" fmla="*/ 270747125 w 272"/>
              <a:gd name="T49" fmla="*/ 374665955 h 520"/>
              <a:gd name="T50" fmla="*/ 270747125 w 272"/>
              <a:gd name="T51" fmla="*/ 447518271 h 520"/>
              <a:gd name="T52" fmla="*/ 270747125 w 272"/>
              <a:gd name="T53" fmla="*/ 447518271 h 520"/>
              <a:gd name="T54" fmla="*/ 270747125 w 272"/>
              <a:gd name="T55" fmla="*/ 509962787 h 520"/>
              <a:gd name="T56" fmla="*/ 270747125 w 272"/>
              <a:gd name="T57" fmla="*/ 509962787 h 520"/>
              <a:gd name="T58" fmla="*/ 270747125 w 272"/>
              <a:gd name="T59" fmla="*/ 509962787 h 520"/>
              <a:gd name="T60" fmla="*/ 270747125 w 272"/>
              <a:gd name="T61" fmla="*/ 509962787 h 520"/>
              <a:gd name="T62" fmla="*/ 280775211 w 272"/>
              <a:gd name="T63" fmla="*/ 551591703 h 520"/>
              <a:gd name="T64" fmla="*/ 280775211 w 272"/>
              <a:gd name="T65" fmla="*/ 551591703 h 520"/>
              <a:gd name="T66" fmla="*/ 300830264 w 272"/>
              <a:gd name="T67" fmla="*/ 593221761 h 520"/>
              <a:gd name="T68" fmla="*/ 300830264 w 272"/>
              <a:gd name="T69" fmla="*/ 593221761 h 520"/>
              <a:gd name="T70" fmla="*/ 320886435 w 272"/>
              <a:gd name="T71" fmla="*/ 634850678 h 520"/>
              <a:gd name="T72" fmla="*/ 320886435 w 272"/>
              <a:gd name="T73" fmla="*/ 634850678 h 520"/>
              <a:gd name="T74" fmla="*/ 340941488 w 272"/>
              <a:gd name="T75" fmla="*/ 676480735 h 52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72" h="520">
                <a:moveTo>
                  <a:pt x="0" y="0"/>
                </a:moveTo>
                <a:lnTo>
                  <a:pt x="16" y="32"/>
                </a:lnTo>
                <a:lnTo>
                  <a:pt x="40" y="72"/>
                </a:lnTo>
                <a:lnTo>
                  <a:pt x="56" y="112"/>
                </a:lnTo>
                <a:lnTo>
                  <a:pt x="80" y="144"/>
                </a:lnTo>
                <a:lnTo>
                  <a:pt x="112" y="160"/>
                </a:lnTo>
                <a:lnTo>
                  <a:pt x="144" y="168"/>
                </a:lnTo>
                <a:lnTo>
                  <a:pt x="176" y="176"/>
                </a:lnTo>
                <a:lnTo>
                  <a:pt x="200" y="192"/>
                </a:lnTo>
                <a:lnTo>
                  <a:pt x="216" y="232"/>
                </a:lnTo>
                <a:lnTo>
                  <a:pt x="216" y="288"/>
                </a:lnTo>
                <a:lnTo>
                  <a:pt x="216" y="344"/>
                </a:lnTo>
                <a:lnTo>
                  <a:pt x="216" y="392"/>
                </a:lnTo>
                <a:lnTo>
                  <a:pt x="224" y="424"/>
                </a:lnTo>
                <a:lnTo>
                  <a:pt x="240" y="456"/>
                </a:lnTo>
                <a:lnTo>
                  <a:pt x="256" y="488"/>
                </a:lnTo>
                <a:lnTo>
                  <a:pt x="272" y="520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21F84B43-9393-E65D-3074-E30CB0AD2D50}"/>
              </a:ext>
            </a:extLst>
          </p:cNvPr>
          <p:cNvSpPr>
            <a:spLocks/>
          </p:cNvSpPr>
          <p:nvPr/>
        </p:nvSpPr>
        <p:spPr bwMode="auto">
          <a:xfrm>
            <a:off x="9783987" y="2050562"/>
            <a:ext cx="474457" cy="681911"/>
          </a:xfrm>
          <a:custGeom>
            <a:avLst/>
            <a:gdLst>
              <a:gd name="T0" fmla="*/ 0 w 783839"/>
              <a:gd name="T1" fmla="*/ 0 h 1102439"/>
              <a:gd name="T2" fmla="*/ 4963 w 783839"/>
              <a:gd name="T3" fmla="*/ 25356 h 1102439"/>
              <a:gd name="T4" fmla="*/ 9926 w 783839"/>
              <a:gd name="T5" fmla="*/ 40570 h 1102439"/>
              <a:gd name="T6" fmla="*/ 14889 w 783839"/>
              <a:gd name="T7" fmla="*/ 86211 h 1102439"/>
              <a:gd name="T8" fmla="*/ 14889 w 783839"/>
              <a:gd name="T9" fmla="*/ 197777 h 1102439"/>
              <a:gd name="T10" fmla="*/ 24814 w 783839"/>
              <a:gd name="T11" fmla="*/ 228205 h 1102439"/>
              <a:gd name="T12" fmla="*/ 39703 w 783839"/>
              <a:gd name="T13" fmla="*/ 360056 h 1102439"/>
              <a:gd name="T14" fmla="*/ 49629 w 783839"/>
              <a:gd name="T15" fmla="*/ 390483 h 1102439"/>
              <a:gd name="T16" fmla="*/ 54592 w 783839"/>
              <a:gd name="T17" fmla="*/ 405697 h 1102439"/>
              <a:gd name="T18" fmla="*/ 94296 w 783839"/>
              <a:gd name="T19" fmla="*/ 441195 h 1102439"/>
              <a:gd name="T20" fmla="*/ 109184 w 783839"/>
              <a:gd name="T21" fmla="*/ 446267 h 1102439"/>
              <a:gd name="T22" fmla="*/ 138962 w 783839"/>
              <a:gd name="T23" fmla="*/ 461480 h 1102439"/>
              <a:gd name="T24" fmla="*/ 148888 w 783839"/>
              <a:gd name="T25" fmla="*/ 471623 h 1102439"/>
              <a:gd name="T26" fmla="*/ 178665 w 783839"/>
              <a:gd name="T27" fmla="*/ 481765 h 1102439"/>
              <a:gd name="T28" fmla="*/ 188592 w 783839"/>
              <a:gd name="T29" fmla="*/ 491907 h 1102439"/>
              <a:gd name="T30" fmla="*/ 218369 w 783839"/>
              <a:gd name="T31" fmla="*/ 502049 h 1102439"/>
              <a:gd name="T32" fmla="*/ 233258 w 783839"/>
              <a:gd name="T33" fmla="*/ 507121 h 1102439"/>
              <a:gd name="T34" fmla="*/ 263036 w 783839"/>
              <a:gd name="T35" fmla="*/ 522335 h 1102439"/>
              <a:gd name="T36" fmla="*/ 307702 w 783839"/>
              <a:gd name="T37" fmla="*/ 542619 h 1102439"/>
              <a:gd name="T38" fmla="*/ 337480 w 783839"/>
              <a:gd name="T39" fmla="*/ 552761 h 1102439"/>
              <a:gd name="T40" fmla="*/ 392072 w 783839"/>
              <a:gd name="T41" fmla="*/ 547691 h 11024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783839" h="1102439">
                <a:moveTo>
                  <a:pt x="0" y="0"/>
                </a:moveTo>
                <a:cubicBezTo>
                  <a:pt x="3307" y="16536"/>
                  <a:pt x="5831" y="33248"/>
                  <a:pt x="9921" y="49608"/>
                </a:cubicBezTo>
                <a:cubicBezTo>
                  <a:pt x="12457" y="59754"/>
                  <a:pt x="18123" y="69057"/>
                  <a:pt x="19842" y="79373"/>
                </a:cubicBezTo>
                <a:cubicBezTo>
                  <a:pt x="24765" y="108914"/>
                  <a:pt x="26456" y="138903"/>
                  <a:pt x="29763" y="168668"/>
                </a:cubicBezTo>
                <a:cubicBezTo>
                  <a:pt x="21561" y="267103"/>
                  <a:pt x="12142" y="292957"/>
                  <a:pt x="29763" y="386943"/>
                </a:cubicBezTo>
                <a:cubicBezTo>
                  <a:pt x="33617" y="407501"/>
                  <a:pt x="49605" y="446473"/>
                  <a:pt x="49605" y="446473"/>
                </a:cubicBezTo>
                <a:cubicBezTo>
                  <a:pt x="56040" y="562297"/>
                  <a:pt x="47355" y="608384"/>
                  <a:pt x="79369" y="704434"/>
                </a:cubicBezTo>
                <a:lnTo>
                  <a:pt x="99211" y="763964"/>
                </a:lnTo>
                <a:cubicBezTo>
                  <a:pt x="102518" y="773886"/>
                  <a:pt x="101737" y="786334"/>
                  <a:pt x="109132" y="793729"/>
                </a:cubicBezTo>
                <a:cubicBezTo>
                  <a:pt x="134996" y="819594"/>
                  <a:pt x="155686" y="846771"/>
                  <a:pt x="188502" y="863180"/>
                </a:cubicBezTo>
                <a:cubicBezTo>
                  <a:pt x="197856" y="867857"/>
                  <a:pt x="208911" y="868425"/>
                  <a:pt x="218265" y="873102"/>
                </a:cubicBezTo>
                <a:cubicBezTo>
                  <a:pt x="295186" y="911565"/>
                  <a:pt x="202990" y="877932"/>
                  <a:pt x="277792" y="902866"/>
                </a:cubicBezTo>
                <a:cubicBezTo>
                  <a:pt x="284406" y="909481"/>
                  <a:pt x="289268" y="918527"/>
                  <a:pt x="297634" y="922710"/>
                </a:cubicBezTo>
                <a:cubicBezTo>
                  <a:pt x="316341" y="932064"/>
                  <a:pt x="357161" y="942553"/>
                  <a:pt x="357161" y="942553"/>
                </a:cubicBezTo>
                <a:cubicBezTo>
                  <a:pt x="363775" y="949167"/>
                  <a:pt x="368637" y="958213"/>
                  <a:pt x="377004" y="962396"/>
                </a:cubicBezTo>
                <a:cubicBezTo>
                  <a:pt x="395711" y="971750"/>
                  <a:pt x="416689" y="975625"/>
                  <a:pt x="436531" y="982239"/>
                </a:cubicBezTo>
                <a:cubicBezTo>
                  <a:pt x="446452" y="985546"/>
                  <a:pt x="457593" y="986360"/>
                  <a:pt x="466294" y="992161"/>
                </a:cubicBezTo>
                <a:cubicBezTo>
                  <a:pt x="551589" y="1049027"/>
                  <a:pt x="443671" y="980849"/>
                  <a:pt x="525821" y="1021926"/>
                </a:cubicBezTo>
                <a:cubicBezTo>
                  <a:pt x="620153" y="1069094"/>
                  <a:pt x="461537" y="1010418"/>
                  <a:pt x="615111" y="1061612"/>
                </a:cubicBezTo>
                <a:lnTo>
                  <a:pt x="674638" y="1081455"/>
                </a:lnTo>
                <a:cubicBezTo>
                  <a:pt x="790358" y="1091976"/>
                  <a:pt x="783771" y="1127905"/>
                  <a:pt x="783771" y="1071534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75" name="Freeform 207">
            <a:extLst>
              <a:ext uri="{FF2B5EF4-FFF2-40B4-BE49-F238E27FC236}">
                <a16:creationId xmlns:a16="http://schemas.microsoft.com/office/drawing/2014/main" id="{8B34783F-5261-6891-DD4B-563EB6F7B841}"/>
              </a:ext>
            </a:extLst>
          </p:cNvPr>
          <p:cNvSpPr>
            <a:spLocks/>
          </p:cNvSpPr>
          <p:nvPr/>
        </p:nvSpPr>
        <p:spPr bwMode="auto">
          <a:xfrm>
            <a:off x="9166940" y="2057910"/>
            <a:ext cx="447443" cy="738193"/>
          </a:xfrm>
          <a:custGeom>
            <a:avLst/>
            <a:gdLst>
              <a:gd name="T0" fmla="*/ 416886364 w 328"/>
              <a:gd name="T1" fmla="*/ 0 h 536"/>
              <a:gd name="T2" fmla="*/ 406718487 w 328"/>
              <a:gd name="T3" fmla="*/ 113973469 h 536"/>
              <a:gd name="T4" fmla="*/ 396550609 w 328"/>
              <a:gd name="T5" fmla="*/ 238308886 h 536"/>
              <a:gd name="T6" fmla="*/ 376214854 w 328"/>
              <a:gd name="T7" fmla="*/ 373006252 h 536"/>
              <a:gd name="T8" fmla="*/ 335542216 w 328"/>
              <a:gd name="T9" fmla="*/ 497340532 h 536"/>
              <a:gd name="T10" fmla="*/ 284702828 w 328"/>
              <a:gd name="T11" fmla="*/ 600953190 h 536"/>
              <a:gd name="T12" fmla="*/ 213527685 w 328"/>
              <a:gd name="T13" fmla="*/ 673482278 h 536"/>
              <a:gd name="T14" fmla="*/ 172855047 w 328"/>
              <a:gd name="T15" fmla="*/ 694205037 h 536"/>
              <a:gd name="T16" fmla="*/ 122015659 w 328"/>
              <a:gd name="T17" fmla="*/ 694205037 h 536"/>
              <a:gd name="T18" fmla="*/ 61007266 w 328"/>
              <a:gd name="T19" fmla="*/ 683844227 h 536"/>
              <a:gd name="T20" fmla="*/ 0 w 328"/>
              <a:gd name="T21" fmla="*/ 663121468 h 536"/>
              <a:gd name="T22" fmla="*/ 416886364 w 328"/>
              <a:gd name="T23" fmla="*/ 0 h 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328" h="536">
                <a:moveTo>
                  <a:pt x="328" y="0"/>
                </a:moveTo>
                <a:lnTo>
                  <a:pt x="320" y="88"/>
                </a:lnTo>
                <a:lnTo>
                  <a:pt x="312" y="184"/>
                </a:lnTo>
                <a:lnTo>
                  <a:pt x="296" y="288"/>
                </a:lnTo>
                <a:lnTo>
                  <a:pt x="264" y="384"/>
                </a:lnTo>
                <a:lnTo>
                  <a:pt x="224" y="464"/>
                </a:lnTo>
                <a:lnTo>
                  <a:pt x="168" y="520"/>
                </a:lnTo>
                <a:lnTo>
                  <a:pt x="136" y="536"/>
                </a:lnTo>
                <a:lnTo>
                  <a:pt x="96" y="536"/>
                </a:lnTo>
                <a:lnTo>
                  <a:pt x="48" y="528"/>
                </a:lnTo>
                <a:lnTo>
                  <a:pt x="0" y="512"/>
                </a:lnTo>
                <a:lnTo>
                  <a:pt x="3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" name="Freeform 209">
            <a:extLst>
              <a:ext uri="{FF2B5EF4-FFF2-40B4-BE49-F238E27FC236}">
                <a16:creationId xmlns:a16="http://schemas.microsoft.com/office/drawing/2014/main" id="{C756498A-70D8-F1F7-1EA9-04748226EE82}"/>
              </a:ext>
            </a:extLst>
          </p:cNvPr>
          <p:cNvSpPr>
            <a:spLocks/>
          </p:cNvSpPr>
          <p:nvPr/>
        </p:nvSpPr>
        <p:spPr bwMode="auto">
          <a:xfrm>
            <a:off x="9166940" y="2057910"/>
            <a:ext cx="447443" cy="738193"/>
          </a:xfrm>
          <a:custGeom>
            <a:avLst/>
            <a:gdLst>
              <a:gd name="T0" fmla="*/ 416886364 w 328"/>
              <a:gd name="T1" fmla="*/ 0 h 536"/>
              <a:gd name="T2" fmla="*/ 406718487 w 328"/>
              <a:gd name="T3" fmla="*/ 113973469 h 536"/>
              <a:gd name="T4" fmla="*/ 406718487 w 328"/>
              <a:gd name="T5" fmla="*/ 113973469 h 536"/>
              <a:gd name="T6" fmla="*/ 396550609 w 328"/>
              <a:gd name="T7" fmla="*/ 238308886 h 536"/>
              <a:gd name="T8" fmla="*/ 396550609 w 328"/>
              <a:gd name="T9" fmla="*/ 238308886 h 536"/>
              <a:gd name="T10" fmla="*/ 376214854 w 328"/>
              <a:gd name="T11" fmla="*/ 373006252 h 536"/>
              <a:gd name="T12" fmla="*/ 376214854 w 328"/>
              <a:gd name="T13" fmla="*/ 373006252 h 536"/>
              <a:gd name="T14" fmla="*/ 335542216 w 328"/>
              <a:gd name="T15" fmla="*/ 497340532 h 536"/>
              <a:gd name="T16" fmla="*/ 335542216 w 328"/>
              <a:gd name="T17" fmla="*/ 497340532 h 536"/>
              <a:gd name="T18" fmla="*/ 284702828 w 328"/>
              <a:gd name="T19" fmla="*/ 600953190 h 536"/>
              <a:gd name="T20" fmla="*/ 284702828 w 328"/>
              <a:gd name="T21" fmla="*/ 600953190 h 536"/>
              <a:gd name="T22" fmla="*/ 213527685 w 328"/>
              <a:gd name="T23" fmla="*/ 673482278 h 536"/>
              <a:gd name="T24" fmla="*/ 213527685 w 328"/>
              <a:gd name="T25" fmla="*/ 673482278 h 536"/>
              <a:gd name="T26" fmla="*/ 172855047 w 328"/>
              <a:gd name="T27" fmla="*/ 694205037 h 536"/>
              <a:gd name="T28" fmla="*/ 172855047 w 328"/>
              <a:gd name="T29" fmla="*/ 694205037 h 536"/>
              <a:gd name="T30" fmla="*/ 122015659 w 328"/>
              <a:gd name="T31" fmla="*/ 694205037 h 536"/>
              <a:gd name="T32" fmla="*/ 122015659 w 328"/>
              <a:gd name="T33" fmla="*/ 694205037 h 536"/>
              <a:gd name="T34" fmla="*/ 61007266 w 328"/>
              <a:gd name="T35" fmla="*/ 683844227 h 536"/>
              <a:gd name="T36" fmla="*/ 61007266 w 328"/>
              <a:gd name="T37" fmla="*/ 683844227 h 536"/>
              <a:gd name="T38" fmla="*/ 0 w 328"/>
              <a:gd name="T39" fmla="*/ 663121468 h 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328" h="536">
                <a:moveTo>
                  <a:pt x="328" y="0"/>
                </a:moveTo>
                <a:lnTo>
                  <a:pt x="320" y="88"/>
                </a:lnTo>
                <a:lnTo>
                  <a:pt x="312" y="184"/>
                </a:lnTo>
                <a:lnTo>
                  <a:pt x="296" y="288"/>
                </a:lnTo>
                <a:lnTo>
                  <a:pt x="264" y="384"/>
                </a:lnTo>
                <a:lnTo>
                  <a:pt x="224" y="464"/>
                </a:lnTo>
                <a:lnTo>
                  <a:pt x="168" y="520"/>
                </a:lnTo>
                <a:lnTo>
                  <a:pt x="136" y="536"/>
                </a:lnTo>
                <a:lnTo>
                  <a:pt x="96" y="536"/>
                </a:lnTo>
                <a:lnTo>
                  <a:pt x="48" y="528"/>
                </a:lnTo>
                <a:lnTo>
                  <a:pt x="0" y="512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8" name="Freeform 211">
            <a:extLst>
              <a:ext uri="{FF2B5EF4-FFF2-40B4-BE49-F238E27FC236}">
                <a16:creationId xmlns:a16="http://schemas.microsoft.com/office/drawing/2014/main" id="{72CC707C-E9F0-D955-9842-7A4F5C499609}"/>
              </a:ext>
            </a:extLst>
          </p:cNvPr>
          <p:cNvSpPr>
            <a:spLocks/>
          </p:cNvSpPr>
          <p:nvPr/>
        </p:nvSpPr>
        <p:spPr bwMode="auto">
          <a:xfrm>
            <a:off x="9285379" y="2564422"/>
            <a:ext cx="403577" cy="794976"/>
          </a:xfrm>
          <a:custGeom>
            <a:avLst/>
            <a:gdLst>
              <a:gd name="T0" fmla="*/ 375816195 w 296"/>
              <a:gd name="T1" fmla="*/ 0 h 576"/>
              <a:gd name="T2" fmla="*/ 304715925 w 296"/>
              <a:gd name="T3" fmla="*/ 104055197 h 576"/>
              <a:gd name="T4" fmla="*/ 223458796 w 296"/>
              <a:gd name="T5" fmla="*/ 187300038 h 576"/>
              <a:gd name="T6" fmla="*/ 142200540 w 296"/>
              <a:gd name="T7" fmla="*/ 270544880 h 576"/>
              <a:gd name="T8" fmla="*/ 81257129 w 296"/>
              <a:gd name="T9" fmla="*/ 374601217 h 576"/>
              <a:gd name="T10" fmla="*/ 81257129 w 296"/>
              <a:gd name="T11" fmla="*/ 374601217 h 576"/>
              <a:gd name="T12" fmla="*/ 40628565 w 296"/>
              <a:gd name="T13" fmla="*/ 530684012 h 576"/>
              <a:gd name="T14" fmla="*/ 10156859 w 296"/>
              <a:gd name="T15" fmla="*/ 697173695 h 576"/>
              <a:gd name="T16" fmla="*/ 10156859 w 296"/>
              <a:gd name="T17" fmla="*/ 697173695 h 576"/>
              <a:gd name="T18" fmla="*/ 10156859 w 296"/>
              <a:gd name="T19" fmla="*/ 707579443 h 576"/>
              <a:gd name="T20" fmla="*/ 10156859 w 296"/>
              <a:gd name="T21" fmla="*/ 728389798 h 576"/>
              <a:gd name="T22" fmla="*/ 10156859 w 296"/>
              <a:gd name="T23" fmla="*/ 749201293 h 576"/>
              <a:gd name="T24" fmla="*/ 0 w 296"/>
              <a:gd name="T25" fmla="*/ 749201293 h 576"/>
              <a:gd name="T26" fmla="*/ 375816195 w 296"/>
              <a:gd name="T27" fmla="*/ 0 h 57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96" h="576">
                <a:moveTo>
                  <a:pt x="296" y="0"/>
                </a:moveTo>
                <a:lnTo>
                  <a:pt x="240" y="80"/>
                </a:lnTo>
                <a:lnTo>
                  <a:pt x="176" y="144"/>
                </a:lnTo>
                <a:lnTo>
                  <a:pt x="112" y="208"/>
                </a:lnTo>
                <a:lnTo>
                  <a:pt x="64" y="288"/>
                </a:lnTo>
                <a:lnTo>
                  <a:pt x="32" y="408"/>
                </a:lnTo>
                <a:lnTo>
                  <a:pt x="8" y="536"/>
                </a:lnTo>
                <a:lnTo>
                  <a:pt x="8" y="544"/>
                </a:lnTo>
                <a:lnTo>
                  <a:pt x="8" y="560"/>
                </a:lnTo>
                <a:lnTo>
                  <a:pt x="8" y="576"/>
                </a:lnTo>
                <a:lnTo>
                  <a:pt x="0" y="576"/>
                </a:lnTo>
                <a:lnTo>
                  <a:pt x="2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Freeform 212">
            <a:extLst>
              <a:ext uri="{FF2B5EF4-FFF2-40B4-BE49-F238E27FC236}">
                <a16:creationId xmlns:a16="http://schemas.microsoft.com/office/drawing/2014/main" id="{8FEDAFAC-2FB8-EF6F-36FC-6DF637F9BBFE}"/>
              </a:ext>
            </a:extLst>
          </p:cNvPr>
          <p:cNvSpPr>
            <a:spLocks/>
          </p:cNvSpPr>
          <p:nvPr/>
        </p:nvSpPr>
        <p:spPr bwMode="auto">
          <a:xfrm>
            <a:off x="9688956" y="2564422"/>
            <a:ext cx="368482" cy="717750"/>
          </a:xfrm>
          <a:custGeom>
            <a:avLst/>
            <a:gdLst>
              <a:gd name="T0" fmla="*/ 0 w 272"/>
              <a:gd name="T1" fmla="*/ 0 h 520"/>
              <a:gd name="T2" fmla="*/ 20055052 w 272"/>
              <a:gd name="T3" fmla="*/ 41630057 h 520"/>
              <a:gd name="T4" fmla="*/ 50138191 w 272"/>
              <a:gd name="T5" fmla="*/ 93666774 h 520"/>
              <a:gd name="T6" fmla="*/ 70194363 w 272"/>
              <a:gd name="T7" fmla="*/ 145703490 h 520"/>
              <a:gd name="T8" fmla="*/ 100276381 w 272"/>
              <a:gd name="T9" fmla="*/ 187333548 h 520"/>
              <a:gd name="T10" fmla="*/ 100276381 w 272"/>
              <a:gd name="T11" fmla="*/ 187333548 h 520"/>
              <a:gd name="T12" fmla="*/ 140387606 w 272"/>
              <a:gd name="T13" fmla="*/ 208148006 h 520"/>
              <a:gd name="T14" fmla="*/ 180498830 w 272"/>
              <a:gd name="T15" fmla="*/ 218555806 h 520"/>
              <a:gd name="T16" fmla="*/ 220608935 w 272"/>
              <a:gd name="T17" fmla="*/ 228962465 h 520"/>
              <a:gd name="T18" fmla="*/ 250692073 w 272"/>
              <a:gd name="T19" fmla="*/ 249778064 h 520"/>
              <a:gd name="T20" fmla="*/ 250692073 w 272"/>
              <a:gd name="T21" fmla="*/ 249778064 h 520"/>
              <a:gd name="T22" fmla="*/ 270747125 w 272"/>
              <a:gd name="T23" fmla="*/ 301814780 h 520"/>
              <a:gd name="T24" fmla="*/ 270747125 w 272"/>
              <a:gd name="T25" fmla="*/ 374665955 h 520"/>
              <a:gd name="T26" fmla="*/ 270747125 w 272"/>
              <a:gd name="T27" fmla="*/ 447518271 h 520"/>
              <a:gd name="T28" fmla="*/ 270747125 w 272"/>
              <a:gd name="T29" fmla="*/ 509962787 h 520"/>
              <a:gd name="T30" fmla="*/ 270747125 w 272"/>
              <a:gd name="T31" fmla="*/ 509962787 h 520"/>
              <a:gd name="T32" fmla="*/ 280775211 w 272"/>
              <a:gd name="T33" fmla="*/ 551591703 h 520"/>
              <a:gd name="T34" fmla="*/ 300830264 w 272"/>
              <a:gd name="T35" fmla="*/ 593221761 h 520"/>
              <a:gd name="T36" fmla="*/ 320886435 w 272"/>
              <a:gd name="T37" fmla="*/ 634850678 h 520"/>
              <a:gd name="T38" fmla="*/ 340941488 w 272"/>
              <a:gd name="T39" fmla="*/ 676480735 h 520"/>
              <a:gd name="T40" fmla="*/ 0 w 272"/>
              <a:gd name="T41" fmla="*/ 0 h 52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72" h="520">
                <a:moveTo>
                  <a:pt x="0" y="0"/>
                </a:moveTo>
                <a:lnTo>
                  <a:pt x="16" y="32"/>
                </a:lnTo>
                <a:lnTo>
                  <a:pt x="40" y="72"/>
                </a:lnTo>
                <a:lnTo>
                  <a:pt x="56" y="112"/>
                </a:lnTo>
                <a:lnTo>
                  <a:pt x="80" y="144"/>
                </a:lnTo>
                <a:lnTo>
                  <a:pt x="112" y="160"/>
                </a:lnTo>
                <a:lnTo>
                  <a:pt x="144" y="168"/>
                </a:lnTo>
                <a:lnTo>
                  <a:pt x="176" y="176"/>
                </a:lnTo>
                <a:lnTo>
                  <a:pt x="200" y="192"/>
                </a:lnTo>
                <a:lnTo>
                  <a:pt x="216" y="232"/>
                </a:lnTo>
                <a:lnTo>
                  <a:pt x="216" y="288"/>
                </a:lnTo>
                <a:lnTo>
                  <a:pt x="216" y="344"/>
                </a:lnTo>
                <a:lnTo>
                  <a:pt x="216" y="392"/>
                </a:lnTo>
                <a:lnTo>
                  <a:pt x="224" y="424"/>
                </a:lnTo>
                <a:lnTo>
                  <a:pt x="240" y="456"/>
                </a:lnTo>
                <a:lnTo>
                  <a:pt x="256" y="488"/>
                </a:lnTo>
                <a:lnTo>
                  <a:pt x="272" y="5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" name="Freeform 213">
            <a:extLst>
              <a:ext uri="{FF2B5EF4-FFF2-40B4-BE49-F238E27FC236}">
                <a16:creationId xmlns:a16="http://schemas.microsoft.com/office/drawing/2014/main" id="{E4D140E3-E0F0-497A-07FB-EA4A9AB5144E}"/>
              </a:ext>
            </a:extLst>
          </p:cNvPr>
          <p:cNvSpPr>
            <a:spLocks/>
          </p:cNvSpPr>
          <p:nvPr/>
        </p:nvSpPr>
        <p:spPr bwMode="auto">
          <a:xfrm>
            <a:off x="9285379" y="2564422"/>
            <a:ext cx="403577" cy="794976"/>
          </a:xfrm>
          <a:custGeom>
            <a:avLst/>
            <a:gdLst>
              <a:gd name="T0" fmla="*/ 375816195 w 296"/>
              <a:gd name="T1" fmla="*/ 0 h 576"/>
              <a:gd name="T2" fmla="*/ 304715925 w 296"/>
              <a:gd name="T3" fmla="*/ 104055197 h 576"/>
              <a:gd name="T4" fmla="*/ 304715925 w 296"/>
              <a:gd name="T5" fmla="*/ 104055197 h 576"/>
              <a:gd name="T6" fmla="*/ 223458796 w 296"/>
              <a:gd name="T7" fmla="*/ 187300038 h 576"/>
              <a:gd name="T8" fmla="*/ 223458796 w 296"/>
              <a:gd name="T9" fmla="*/ 187300038 h 576"/>
              <a:gd name="T10" fmla="*/ 142200540 w 296"/>
              <a:gd name="T11" fmla="*/ 270544880 h 576"/>
              <a:gd name="T12" fmla="*/ 142200540 w 296"/>
              <a:gd name="T13" fmla="*/ 270544880 h 576"/>
              <a:gd name="T14" fmla="*/ 81257129 w 296"/>
              <a:gd name="T15" fmla="*/ 374601217 h 576"/>
              <a:gd name="T16" fmla="*/ 81257129 w 296"/>
              <a:gd name="T17" fmla="*/ 374601217 h 576"/>
              <a:gd name="T18" fmla="*/ 81257129 w 296"/>
              <a:gd name="T19" fmla="*/ 374601217 h 576"/>
              <a:gd name="T20" fmla="*/ 81257129 w 296"/>
              <a:gd name="T21" fmla="*/ 374601217 h 576"/>
              <a:gd name="T22" fmla="*/ 40628565 w 296"/>
              <a:gd name="T23" fmla="*/ 530684012 h 576"/>
              <a:gd name="T24" fmla="*/ 40628565 w 296"/>
              <a:gd name="T25" fmla="*/ 530684012 h 576"/>
              <a:gd name="T26" fmla="*/ 10156859 w 296"/>
              <a:gd name="T27" fmla="*/ 697173695 h 576"/>
              <a:gd name="T28" fmla="*/ 10156859 w 296"/>
              <a:gd name="T29" fmla="*/ 697173695 h 576"/>
              <a:gd name="T30" fmla="*/ 10156859 w 296"/>
              <a:gd name="T31" fmla="*/ 697173695 h 576"/>
              <a:gd name="T32" fmla="*/ 10156859 w 296"/>
              <a:gd name="T33" fmla="*/ 697173695 h 576"/>
              <a:gd name="T34" fmla="*/ 10156859 w 296"/>
              <a:gd name="T35" fmla="*/ 707579443 h 576"/>
              <a:gd name="T36" fmla="*/ 10156859 w 296"/>
              <a:gd name="T37" fmla="*/ 707579443 h 576"/>
              <a:gd name="T38" fmla="*/ 10156859 w 296"/>
              <a:gd name="T39" fmla="*/ 728389798 h 576"/>
              <a:gd name="T40" fmla="*/ 10156859 w 296"/>
              <a:gd name="T41" fmla="*/ 728389798 h 576"/>
              <a:gd name="T42" fmla="*/ 10156859 w 296"/>
              <a:gd name="T43" fmla="*/ 749201293 h 576"/>
              <a:gd name="T44" fmla="*/ 10156859 w 296"/>
              <a:gd name="T45" fmla="*/ 749201293 h 576"/>
              <a:gd name="T46" fmla="*/ 0 w 296"/>
              <a:gd name="T47" fmla="*/ 749201293 h 57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296" h="576">
                <a:moveTo>
                  <a:pt x="296" y="0"/>
                </a:moveTo>
                <a:lnTo>
                  <a:pt x="240" y="80"/>
                </a:lnTo>
                <a:lnTo>
                  <a:pt x="176" y="144"/>
                </a:lnTo>
                <a:lnTo>
                  <a:pt x="112" y="208"/>
                </a:lnTo>
                <a:lnTo>
                  <a:pt x="64" y="288"/>
                </a:lnTo>
                <a:lnTo>
                  <a:pt x="32" y="408"/>
                </a:lnTo>
                <a:lnTo>
                  <a:pt x="8" y="536"/>
                </a:lnTo>
                <a:lnTo>
                  <a:pt x="8" y="544"/>
                </a:lnTo>
                <a:lnTo>
                  <a:pt x="8" y="560"/>
                </a:lnTo>
                <a:lnTo>
                  <a:pt x="8" y="576"/>
                </a:lnTo>
                <a:lnTo>
                  <a:pt x="0" y="576"/>
                </a:lnTo>
              </a:path>
            </a:pathLst>
          </a:custGeom>
          <a:solidFill>
            <a:schemeClr val="bg1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D090327A-BFF2-2DCB-0C33-D432C8D2AFD1}"/>
              </a:ext>
            </a:extLst>
          </p:cNvPr>
          <p:cNvSpPr>
            <a:spLocks/>
          </p:cNvSpPr>
          <p:nvPr/>
        </p:nvSpPr>
        <p:spPr bwMode="auto">
          <a:xfrm>
            <a:off x="9799354" y="2175419"/>
            <a:ext cx="1071848" cy="1990027"/>
          </a:xfrm>
          <a:custGeom>
            <a:avLst/>
            <a:gdLst/>
            <a:ahLst/>
            <a:cxnLst/>
            <a:rect l="0" t="0" r="r" b="b"/>
            <a:pathLst>
              <a:path w="771706" h="1519189">
                <a:moveTo>
                  <a:pt x="6077" y="97228"/>
                </a:moveTo>
                <a:cubicBezTo>
                  <a:pt x="23489" y="75461"/>
                  <a:pt x="26042" y="65976"/>
                  <a:pt x="48612" y="54690"/>
                </a:cubicBezTo>
                <a:cubicBezTo>
                  <a:pt x="54341" y="51825"/>
                  <a:pt x="60765" y="50639"/>
                  <a:pt x="66841" y="48614"/>
                </a:cubicBezTo>
                <a:cubicBezTo>
                  <a:pt x="70892" y="42537"/>
                  <a:pt x="73830" y="35547"/>
                  <a:pt x="78994" y="30383"/>
                </a:cubicBezTo>
                <a:cubicBezTo>
                  <a:pt x="93436" y="15940"/>
                  <a:pt x="115635" y="12092"/>
                  <a:pt x="133682" y="6076"/>
                </a:cubicBezTo>
                <a:lnTo>
                  <a:pt x="151911" y="0"/>
                </a:lnTo>
                <a:cubicBezTo>
                  <a:pt x="194141" y="4223"/>
                  <a:pt x="203941" y="2240"/>
                  <a:pt x="236981" y="12153"/>
                </a:cubicBezTo>
                <a:cubicBezTo>
                  <a:pt x="249251" y="15834"/>
                  <a:pt x="262780" y="17201"/>
                  <a:pt x="273439" y="24307"/>
                </a:cubicBezTo>
                <a:lnTo>
                  <a:pt x="309898" y="48614"/>
                </a:lnTo>
                <a:cubicBezTo>
                  <a:pt x="315974" y="52665"/>
                  <a:pt x="322963" y="55603"/>
                  <a:pt x="328127" y="60767"/>
                </a:cubicBezTo>
                <a:cubicBezTo>
                  <a:pt x="356685" y="89326"/>
                  <a:pt x="341589" y="71846"/>
                  <a:pt x="370662" y="115458"/>
                </a:cubicBezTo>
                <a:lnTo>
                  <a:pt x="382815" y="133688"/>
                </a:lnTo>
                <a:cubicBezTo>
                  <a:pt x="386866" y="139765"/>
                  <a:pt x="389804" y="146754"/>
                  <a:pt x="394968" y="151918"/>
                </a:cubicBezTo>
                <a:cubicBezTo>
                  <a:pt x="418361" y="175313"/>
                  <a:pt x="408430" y="162999"/>
                  <a:pt x="425350" y="188379"/>
                </a:cubicBezTo>
                <a:cubicBezTo>
                  <a:pt x="436044" y="220466"/>
                  <a:pt x="427873" y="201280"/>
                  <a:pt x="455732" y="243070"/>
                </a:cubicBezTo>
                <a:lnTo>
                  <a:pt x="467885" y="261300"/>
                </a:lnTo>
                <a:cubicBezTo>
                  <a:pt x="478579" y="293387"/>
                  <a:pt x="470408" y="274201"/>
                  <a:pt x="498267" y="315991"/>
                </a:cubicBezTo>
                <a:lnTo>
                  <a:pt x="510420" y="334221"/>
                </a:lnTo>
                <a:cubicBezTo>
                  <a:pt x="512445" y="340298"/>
                  <a:pt x="513385" y="346852"/>
                  <a:pt x="516496" y="352451"/>
                </a:cubicBezTo>
                <a:cubicBezTo>
                  <a:pt x="523589" y="365220"/>
                  <a:pt x="540802" y="388912"/>
                  <a:pt x="540802" y="388912"/>
                </a:cubicBezTo>
                <a:lnTo>
                  <a:pt x="552955" y="425372"/>
                </a:lnTo>
                <a:cubicBezTo>
                  <a:pt x="554980" y="431449"/>
                  <a:pt x="555478" y="438273"/>
                  <a:pt x="559031" y="443603"/>
                </a:cubicBezTo>
                <a:lnTo>
                  <a:pt x="571184" y="461833"/>
                </a:lnTo>
                <a:lnTo>
                  <a:pt x="589413" y="516524"/>
                </a:lnTo>
                <a:cubicBezTo>
                  <a:pt x="591439" y="522601"/>
                  <a:pt x="591937" y="529424"/>
                  <a:pt x="595490" y="534754"/>
                </a:cubicBezTo>
                <a:lnTo>
                  <a:pt x="607643" y="552984"/>
                </a:lnTo>
                <a:lnTo>
                  <a:pt x="668407" y="735287"/>
                </a:lnTo>
                <a:lnTo>
                  <a:pt x="686636" y="789978"/>
                </a:lnTo>
                <a:lnTo>
                  <a:pt x="692712" y="808208"/>
                </a:lnTo>
                <a:cubicBezTo>
                  <a:pt x="694738" y="814285"/>
                  <a:pt x="697236" y="820224"/>
                  <a:pt x="698789" y="826438"/>
                </a:cubicBezTo>
                <a:cubicBezTo>
                  <a:pt x="702840" y="842643"/>
                  <a:pt x="708196" y="858576"/>
                  <a:pt x="710942" y="875052"/>
                </a:cubicBezTo>
                <a:cubicBezTo>
                  <a:pt x="712967" y="887206"/>
                  <a:pt x="714030" y="899560"/>
                  <a:pt x="717018" y="911513"/>
                </a:cubicBezTo>
                <a:cubicBezTo>
                  <a:pt x="720125" y="923942"/>
                  <a:pt x="726064" y="935545"/>
                  <a:pt x="729171" y="947974"/>
                </a:cubicBezTo>
                <a:cubicBezTo>
                  <a:pt x="744312" y="1008541"/>
                  <a:pt x="738578" y="980112"/>
                  <a:pt x="747400" y="1033048"/>
                </a:cubicBezTo>
                <a:cubicBezTo>
                  <a:pt x="748580" y="1050161"/>
                  <a:pt x="758977" y="1219573"/>
                  <a:pt x="765629" y="1276118"/>
                </a:cubicBezTo>
                <a:cubicBezTo>
                  <a:pt x="767069" y="1288355"/>
                  <a:pt x="769680" y="1300425"/>
                  <a:pt x="771706" y="1312579"/>
                </a:cubicBezTo>
                <a:cubicBezTo>
                  <a:pt x="769680" y="1363219"/>
                  <a:pt x="769240" y="1413947"/>
                  <a:pt x="765629" y="1464498"/>
                </a:cubicBezTo>
                <a:cubicBezTo>
                  <a:pt x="764962" y="1473839"/>
                  <a:pt x="754306" y="1495433"/>
                  <a:pt x="747400" y="1500958"/>
                </a:cubicBezTo>
                <a:cubicBezTo>
                  <a:pt x="742399" y="1504959"/>
                  <a:pt x="734900" y="1504170"/>
                  <a:pt x="729171" y="1507035"/>
                </a:cubicBezTo>
                <a:cubicBezTo>
                  <a:pt x="722639" y="1510301"/>
                  <a:pt x="717018" y="1515138"/>
                  <a:pt x="710942" y="1519189"/>
                </a:cubicBezTo>
                <a:cubicBezTo>
                  <a:pt x="692716" y="1516151"/>
                  <a:pt x="654076" y="1511659"/>
                  <a:pt x="638025" y="1500958"/>
                </a:cubicBezTo>
                <a:lnTo>
                  <a:pt x="601566" y="1476651"/>
                </a:lnTo>
                <a:cubicBezTo>
                  <a:pt x="595490" y="1472600"/>
                  <a:pt x="588501" y="1469662"/>
                  <a:pt x="583337" y="1464498"/>
                </a:cubicBezTo>
                <a:cubicBezTo>
                  <a:pt x="554779" y="1435938"/>
                  <a:pt x="572260" y="1451037"/>
                  <a:pt x="528649" y="1421961"/>
                </a:cubicBezTo>
                <a:cubicBezTo>
                  <a:pt x="522573" y="1417910"/>
                  <a:pt x="517348" y="1412116"/>
                  <a:pt x="510420" y="1409807"/>
                </a:cubicBezTo>
                <a:lnTo>
                  <a:pt x="455732" y="1391577"/>
                </a:lnTo>
                <a:cubicBezTo>
                  <a:pt x="449656" y="1389551"/>
                  <a:pt x="442832" y="1389053"/>
                  <a:pt x="437503" y="1385500"/>
                </a:cubicBezTo>
                <a:cubicBezTo>
                  <a:pt x="425350" y="1377398"/>
                  <a:pt x="414901" y="1365812"/>
                  <a:pt x="401044" y="1361193"/>
                </a:cubicBezTo>
                <a:lnTo>
                  <a:pt x="364586" y="1349040"/>
                </a:lnTo>
                <a:cubicBezTo>
                  <a:pt x="358509" y="1344989"/>
                  <a:pt x="353030" y="1339852"/>
                  <a:pt x="346356" y="1336886"/>
                </a:cubicBezTo>
                <a:cubicBezTo>
                  <a:pt x="334650" y="1331683"/>
                  <a:pt x="322051" y="1328784"/>
                  <a:pt x="309898" y="1324733"/>
                </a:cubicBezTo>
                <a:lnTo>
                  <a:pt x="291669" y="1318656"/>
                </a:lnTo>
                <a:lnTo>
                  <a:pt x="273439" y="1312579"/>
                </a:lnTo>
                <a:cubicBezTo>
                  <a:pt x="267363" y="1310553"/>
                  <a:pt x="261491" y="1307758"/>
                  <a:pt x="255210" y="1306502"/>
                </a:cubicBezTo>
                <a:cubicBezTo>
                  <a:pt x="234955" y="1302451"/>
                  <a:pt x="214821" y="1297745"/>
                  <a:pt x="194446" y="1294349"/>
                </a:cubicBezTo>
                <a:cubicBezTo>
                  <a:pt x="172369" y="1290669"/>
                  <a:pt x="111798" y="1280976"/>
                  <a:pt x="97223" y="1276118"/>
                </a:cubicBezTo>
                <a:lnTo>
                  <a:pt x="78994" y="1270042"/>
                </a:lnTo>
                <a:cubicBezTo>
                  <a:pt x="44161" y="1217788"/>
                  <a:pt x="85925" y="1283904"/>
                  <a:pt x="60765" y="1233581"/>
                </a:cubicBezTo>
                <a:cubicBezTo>
                  <a:pt x="45282" y="1202613"/>
                  <a:pt x="44297" y="1225925"/>
                  <a:pt x="36459" y="1178890"/>
                </a:cubicBezTo>
                <a:cubicBezTo>
                  <a:pt x="27037" y="1122350"/>
                  <a:pt x="31609" y="1154690"/>
                  <a:pt x="24306" y="1081662"/>
                </a:cubicBezTo>
                <a:cubicBezTo>
                  <a:pt x="26332" y="1051278"/>
                  <a:pt x="30383" y="1020962"/>
                  <a:pt x="30383" y="990511"/>
                </a:cubicBezTo>
                <a:cubicBezTo>
                  <a:pt x="30383" y="982159"/>
                  <a:pt x="26056" y="974370"/>
                  <a:pt x="24306" y="966204"/>
                </a:cubicBezTo>
                <a:cubicBezTo>
                  <a:pt x="19978" y="946005"/>
                  <a:pt x="15549" y="925812"/>
                  <a:pt x="12153" y="905436"/>
                </a:cubicBezTo>
                <a:cubicBezTo>
                  <a:pt x="2731" y="848896"/>
                  <a:pt x="7303" y="881236"/>
                  <a:pt x="0" y="808208"/>
                </a:cubicBezTo>
                <a:cubicBezTo>
                  <a:pt x="2026" y="753517"/>
                  <a:pt x="2554" y="698751"/>
                  <a:pt x="6077" y="644136"/>
                </a:cubicBezTo>
                <a:cubicBezTo>
                  <a:pt x="6615" y="635802"/>
                  <a:pt x="10614" y="628038"/>
                  <a:pt x="12153" y="619829"/>
                </a:cubicBezTo>
                <a:cubicBezTo>
                  <a:pt x="16694" y="595609"/>
                  <a:pt x="24306" y="546908"/>
                  <a:pt x="24306" y="546908"/>
                </a:cubicBezTo>
                <a:lnTo>
                  <a:pt x="18230" y="516524"/>
                </a:ln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B36ABE05-8EB1-F303-7C2C-6D4EA4B10C8F}"/>
              </a:ext>
            </a:extLst>
          </p:cNvPr>
          <p:cNvSpPr>
            <a:spLocks/>
          </p:cNvSpPr>
          <p:nvPr/>
        </p:nvSpPr>
        <p:spPr bwMode="auto">
          <a:xfrm>
            <a:off x="8568074" y="2219599"/>
            <a:ext cx="1041114" cy="1945847"/>
          </a:xfrm>
          <a:custGeom>
            <a:avLst/>
            <a:gdLst/>
            <a:ahLst/>
            <a:cxnLst/>
            <a:rect l="0" t="0" r="r" b="b"/>
            <a:pathLst>
              <a:path w="760953" h="1507036">
                <a:moveTo>
                  <a:pt x="741323" y="78998"/>
                </a:moveTo>
                <a:cubicBezTo>
                  <a:pt x="731196" y="76972"/>
                  <a:pt x="720343" y="77195"/>
                  <a:pt x="710941" y="72921"/>
                </a:cubicBezTo>
                <a:cubicBezTo>
                  <a:pt x="697644" y="66877"/>
                  <a:pt x="686636" y="56716"/>
                  <a:pt x="674483" y="48614"/>
                </a:cubicBezTo>
                <a:lnTo>
                  <a:pt x="656253" y="36461"/>
                </a:lnTo>
                <a:cubicBezTo>
                  <a:pt x="650177" y="32410"/>
                  <a:pt x="644952" y="26617"/>
                  <a:pt x="638024" y="24307"/>
                </a:cubicBezTo>
                <a:cubicBezTo>
                  <a:pt x="631948" y="22281"/>
                  <a:pt x="625524" y="21095"/>
                  <a:pt x="619795" y="18230"/>
                </a:cubicBezTo>
                <a:cubicBezTo>
                  <a:pt x="572680" y="-5329"/>
                  <a:pt x="629155" y="15274"/>
                  <a:pt x="583336" y="0"/>
                </a:cubicBezTo>
                <a:cubicBezTo>
                  <a:pt x="561056" y="2026"/>
                  <a:pt x="538672" y="3120"/>
                  <a:pt x="516496" y="6077"/>
                </a:cubicBezTo>
                <a:cubicBezTo>
                  <a:pt x="503783" y="7772"/>
                  <a:pt x="486456" y="14065"/>
                  <a:pt x="473961" y="18230"/>
                </a:cubicBezTo>
                <a:cubicBezTo>
                  <a:pt x="467885" y="22281"/>
                  <a:pt x="462264" y="27118"/>
                  <a:pt x="455732" y="30384"/>
                </a:cubicBezTo>
                <a:cubicBezTo>
                  <a:pt x="450003" y="33249"/>
                  <a:pt x="443101" y="33350"/>
                  <a:pt x="437502" y="36461"/>
                </a:cubicBezTo>
                <a:cubicBezTo>
                  <a:pt x="424734" y="43555"/>
                  <a:pt x="413197" y="52666"/>
                  <a:pt x="401044" y="60768"/>
                </a:cubicBezTo>
                <a:lnTo>
                  <a:pt x="382814" y="72921"/>
                </a:lnTo>
                <a:lnTo>
                  <a:pt x="358509" y="109382"/>
                </a:lnTo>
                <a:lnTo>
                  <a:pt x="346356" y="127612"/>
                </a:lnTo>
                <a:cubicBezTo>
                  <a:pt x="331085" y="173430"/>
                  <a:pt x="351684" y="116957"/>
                  <a:pt x="328127" y="164072"/>
                </a:cubicBezTo>
                <a:cubicBezTo>
                  <a:pt x="325262" y="169801"/>
                  <a:pt x="325161" y="176703"/>
                  <a:pt x="322050" y="182303"/>
                </a:cubicBezTo>
                <a:cubicBezTo>
                  <a:pt x="314957" y="195071"/>
                  <a:pt x="305847" y="206610"/>
                  <a:pt x="297745" y="218763"/>
                </a:cubicBezTo>
                <a:lnTo>
                  <a:pt x="273439" y="255224"/>
                </a:lnTo>
                <a:lnTo>
                  <a:pt x="261286" y="273454"/>
                </a:lnTo>
                <a:cubicBezTo>
                  <a:pt x="259261" y="279531"/>
                  <a:pt x="258321" y="286085"/>
                  <a:pt x="255210" y="291684"/>
                </a:cubicBezTo>
                <a:cubicBezTo>
                  <a:pt x="248117" y="304453"/>
                  <a:pt x="230904" y="328145"/>
                  <a:pt x="230904" y="328145"/>
                </a:cubicBezTo>
                <a:cubicBezTo>
                  <a:pt x="220210" y="360232"/>
                  <a:pt x="228381" y="341046"/>
                  <a:pt x="200522" y="382836"/>
                </a:cubicBezTo>
                <a:lnTo>
                  <a:pt x="188369" y="401066"/>
                </a:lnTo>
                <a:cubicBezTo>
                  <a:pt x="186344" y="407143"/>
                  <a:pt x="185157" y="413567"/>
                  <a:pt x="182293" y="419296"/>
                </a:cubicBezTo>
                <a:cubicBezTo>
                  <a:pt x="179027" y="425829"/>
                  <a:pt x="173106" y="430853"/>
                  <a:pt x="170140" y="437527"/>
                </a:cubicBezTo>
                <a:cubicBezTo>
                  <a:pt x="141217" y="502607"/>
                  <a:pt x="173337" y="450962"/>
                  <a:pt x="145834" y="492217"/>
                </a:cubicBezTo>
                <a:cubicBezTo>
                  <a:pt x="143809" y="498294"/>
                  <a:pt x="142622" y="504719"/>
                  <a:pt x="139758" y="510448"/>
                </a:cubicBezTo>
                <a:cubicBezTo>
                  <a:pt x="136492" y="516980"/>
                  <a:pt x="130571" y="522004"/>
                  <a:pt x="127605" y="528678"/>
                </a:cubicBezTo>
                <a:cubicBezTo>
                  <a:pt x="98678" y="593765"/>
                  <a:pt x="130804" y="542108"/>
                  <a:pt x="103299" y="583369"/>
                </a:cubicBezTo>
                <a:cubicBezTo>
                  <a:pt x="101274" y="589446"/>
                  <a:pt x="98612" y="595346"/>
                  <a:pt x="97223" y="601599"/>
                </a:cubicBezTo>
                <a:cubicBezTo>
                  <a:pt x="88106" y="642628"/>
                  <a:pt x="90249" y="664366"/>
                  <a:pt x="85070" y="710981"/>
                </a:cubicBezTo>
                <a:cubicBezTo>
                  <a:pt x="83231" y="727529"/>
                  <a:pt x="68609" y="802905"/>
                  <a:pt x="66841" y="808209"/>
                </a:cubicBezTo>
                <a:cubicBezTo>
                  <a:pt x="64815" y="814286"/>
                  <a:pt x="62204" y="820198"/>
                  <a:pt x="60764" y="826439"/>
                </a:cubicBezTo>
                <a:cubicBezTo>
                  <a:pt x="56119" y="846567"/>
                  <a:pt x="53621" y="867167"/>
                  <a:pt x="48611" y="887207"/>
                </a:cubicBezTo>
                <a:cubicBezTo>
                  <a:pt x="46586" y="895309"/>
                  <a:pt x="43908" y="903276"/>
                  <a:pt x="42535" y="911514"/>
                </a:cubicBezTo>
                <a:cubicBezTo>
                  <a:pt x="39851" y="927623"/>
                  <a:pt x="38617" y="943941"/>
                  <a:pt x="36459" y="960128"/>
                </a:cubicBezTo>
                <a:cubicBezTo>
                  <a:pt x="34566" y="974325"/>
                  <a:pt x="32737" y="988537"/>
                  <a:pt x="30382" y="1002665"/>
                </a:cubicBezTo>
                <a:cubicBezTo>
                  <a:pt x="26523" y="1025821"/>
                  <a:pt x="23694" y="1035495"/>
                  <a:pt x="18229" y="1057356"/>
                </a:cubicBezTo>
                <a:cubicBezTo>
                  <a:pt x="16204" y="1077612"/>
                  <a:pt x="13657" y="1097822"/>
                  <a:pt x="12153" y="1118123"/>
                </a:cubicBezTo>
                <a:cubicBezTo>
                  <a:pt x="9605" y="1152523"/>
                  <a:pt x="8370" y="1187010"/>
                  <a:pt x="6076" y="1221428"/>
                </a:cubicBezTo>
                <a:cubicBezTo>
                  <a:pt x="4319" y="1247780"/>
                  <a:pt x="2025" y="1274093"/>
                  <a:pt x="0" y="1300426"/>
                </a:cubicBezTo>
                <a:cubicBezTo>
                  <a:pt x="17613" y="1353270"/>
                  <a:pt x="-7551" y="1272857"/>
                  <a:pt x="12153" y="1397654"/>
                </a:cubicBezTo>
                <a:cubicBezTo>
                  <a:pt x="14151" y="1410308"/>
                  <a:pt x="20255" y="1421961"/>
                  <a:pt x="24306" y="1434115"/>
                </a:cubicBezTo>
                <a:cubicBezTo>
                  <a:pt x="26331" y="1440192"/>
                  <a:pt x="26829" y="1447015"/>
                  <a:pt x="30382" y="1452345"/>
                </a:cubicBezTo>
                <a:cubicBezTo>
                  <a:pt x="45234" y="1474623"/>
                  <a:pt x="49288" y="1490831"/>
                  <a:pt x="72917" y="1500959"/>
                </a:cubicBezTo>
                <a:cubicBezTo>
                  <a:pt x="80593" y="1504249"/>
                  <a:pt x="89121" y="1505010"/>
                  <a:pt x="97223" y="1507036"/>
                </a:cubicBezTo>
                <a:cubicBezTo>
                  <a:pt x="125870" y="1502261"/>
                  <a:pt x="132607" y="1502134"/>
                  <a:pt x="157987" y="1494882"/>
                </a:cubicBezTo>
                <a:cubicBezTo>
                  <a:pt x="164146" y="1493122"/>
                  <a:pt x="170487" y="1491670"/>
                  <a:pt x="176216" y="1488805"/>
                </a:cubicBezTo>
                <a:cubicBezTo>
                  <a:pt x="198844" y="1477490"/>
                  <a:pt x="192519" y="1475220"/>
                  <a:pt x="212675" y="1458422"/>
                </a:cubicBezTo>
                <a:cubicBezTo>
                  <a:pt x="218285" y="1453747"/>
                  <a:pt x="224828" y="1450319"/>
                  <a:pt x="230904" y="1446268"/>
                </a:cubicBezTo>
                <a:cubicBezTo>
                  <a:pt x="263312" y="1397654"/>
                  <a:pt x="220777" y="1456396"/>
                  <a:pt x="261286" y="1415884"/>
                </a:cubicBezTo>
                <a:cubicBezTo>
                  <a:pt x="266450" y="1410720"/>
                  <a:pt x="267943" y="1402463"/>
                  <a:pt x="273439" y="1397654"/>
                </a:cubicBezTo>
                <a:cubicBezTo>
                  <a:pt x="284431" y="1388036"/>
                  <a:pt x="309897" y="1373347"/>
                  <a:pt x="309897" y="1373347"/>
                </a:cubicBezTo>
                <a:cubicBezTo>
                  <a:pt x="330152" y="1342963"/>
                  <a:pt x="315973" y="1359169"/>
                  <a:pt x="358509" y="1330810"/>
                </a:cubicBezTo>
                <a:lnTo>
                  <a:pt x="394967" y="1306503"/>
                </a:lnTo>
                <a:cubicBezTo>
                  <a:pt x="401044" y="1302452"/>
                  <a:pt x="406268" y="1296658"/>
                  <a:pt x="413197" y="1294349"/>
                </a:cubicBezTo>
                <a:lnTo>
                  <a:pt x="431426" y="1288273"/>
                </a:lnTo>
                <a:cubicBezTo>
                  <a:pt x="460312" y="1269013"/>
                  <a:pt x="442729" y="1278427"/>
                  <a:pt x="486114" y="1263965"/>
                </a:cubicBezTo>
                <a:lnTo>
                  <a:pt x="504343" y="1257889"/>
                </a:lnTo>
                <a:cubicBezTo>
                  <a:pt x="510419" y="1255863"/>
                  <a:pt x="516291" y="1253068"/>
                  <a:pt x="522572" y="1251812"/>
                </a:cubicBezTo>
                <a:lnTo>
                  <a:pt x="552954" y="1245735"/>
                </a:lnTo>
                <a:cubicBezTo>
                  <a:pt x="583161" y="1255804"/>
                  <a:pt x="573789" y="1255594"/>
                  <a:pt x="619795" y="1245735"/>
                </a:cubicBezTo>
                <a:cubicBezTo>
                  <a:pt x="632321" y="1243051"/>
                  <a:pt x="644100" y="1237633"/>
                  <a:pt x="656253" y="1233582"/>
                </a:cubicBezTo>
                <a:lnTo>
                  <a:pt x="674483" y="1227505"/>
                </a:lnTo>
                <a:cubicBezTo>
                  <a:pt x="717017" y="1199147"/>
                  <a:pt x="702839" y="1215351"/>
                  <a:pt x="723094" y="1184968"/>
                </a:cubicBezTo>
                <a:lnTo>
                  <a:pt x="735247" y="1148507"/>
                </a:lnTo>
                <a:cubicBezTo>
                  <a:pt x="737272" y="1142430"/>
                  <a:pt x="740270" y="1136595"/>
                  <a:pt x="741323" y="1130277"/>
                </a:cubicBezTo>
                <a:lnTo>
                  <a:pt x="747400" y="1093816"/>
                </a:lnTo>
                <a:cubicBezTo>
                  <a:pt x="763786" y="823439"/>
                  <a:pt x="764689" y="895945"/>
                  <a:pt x="753476" y="565138"/>
                </a:cubicBezTo>
                <a:cubicBezTo>
                  <a:pt x="753191" y="556735"/>
                  <a:pt x="740366" y="501707"/>
                  <a:pt x="735247" y="498294"/>
                </a:cubicBezTo>
                <a:lnTo>
                  <a:pt x="717018" y="486141"/>
                </a:lnTo>
                <a:cubicBezTo>
                  <a:pt x="703741" y="466225"/>
                  <a:pt x="712168" y="467910"/>
                  <a:pt x="698788" y="467910"/>
                </a:cubicBez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BBE8C6-F85F-2238-9522-C4383374EE61}"/>
              </a:ext>
            </a:extLst>
          </p:cNvPr>
          <p:cNvGrpSpPr/>
          <p:nvPr/>
        </p:nvGrpSpPr>
        <p:grpSpPr>
          <a:xfrm>
            <a:off x="456435" y="4096521"/>
            <a:ext cx="2898046" cy="1870803"/>
            <a:chOff x="456435" y="4096521"/>
            <a:chExt cx="2898046" cy="1870803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A8D4147-EA7E-4D75-99E8-BFD21C7CC071}"/>
                </a:ext>
              </a:extLst>
            </p:cNvPr>
            <p:cNvGrpSpPr/>
            <p:nvPr/>
          </p:nvGrpSpPr>
          <p:grpSpPr>
            <a:xfrm>
              <a:off x="456435" y="4096521"/>
              <a:ext cx="2898046" cy="1870803"/>
              <a:chOff x="456435" y="4096521"/>
              <a:chExt cx="2898046" cy="187080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65F524-27A6-9047-20C3-A15D0B66CDDB}"/>
                  </a:ext>
                </a:extLst>
              </p:cNvPr>
              <p:cNvSpPr txBox="1"/>
              <p:nvPr/>
            </p:nvSpPr>
            <p:spPr>
              <a:xfrm>
                <a:off x="456435" y="5043994"/>
                <a:ext cx="28980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solidFill>
                      <a:srgbClr val="FF0000"/>
                    </a:solidFill>
                    <a:latin typeface="Helvetica" pitchFamily="2" charset="0"/>
                  </a:rPr>
                  <a:t>Decreased influx of immune cells, soluble mediators, &amp; antibiotics</a:t>
                </a: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056DF73-1290-316C-4460-FA879F22ED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7017" y="4096521"/>
                <a:ext cx="367330" cy="94561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lgDash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3045628-E8BD-9829-81E8-8163DB724D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0543" y="4103313"/>
              <a:ext cx="437228" cy="92629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lgDash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Down Arrow 11">
            <a:extLst>
              <a:ext uri="{FF2B5EF4-FFF2-40B4-BE49-F238E27FC236}">
                <a16:creationId xmlns:a16="http://schemas.microsoft.com/office/drawing/2014/main" id="{FAB05202-BE3C-1252-731F-8D22D3163DF1}"/>
              </a:ext>
            </a:extLst>
          </p:cNvPr>
          <p:cNvSpPr/>
          <p:nvPr/>
        </p:nvSpPr>
        <p:spPr>
          <a:xfrm>
            <a:off x="227935" y="3526544"/>
            <a:ext cx="204160" cy="507206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7B2C651D-F592-E082-88E2-7FEFEAA7C5DE}"/>
              </a:ext>
            </a:extLst>
          </p:cNvPr>
          <p:cNvSpPr/>
          <p:nvPr/>
        </p:nvSpPr>
        <p:spPr>
          <a:xfrm>
            <a:off x="3239610" y="3535366"/>
            <a:ext cx="204160" cy="507206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83F11C-48EC-155C-22D6-FFCCC309F96A}"/>
              </a:ext>
            </a:extLst>
          </p:cNvPr>
          <p:cNvGrpSpPr/>
          <p:nvPr/>
        </p:nvGrpSpPr>
        <p:grpSpPr>
          <a:xfrm>
            <a:off x="3912399" y="1018561"/>
            <a:ext cx="3770754" cy="5225762"/>
            <a:chOff x="3912399" y="1018561"/>
            <a:chExt cx="3770754" cy="5225762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D5392F8-17FC-4354-3C55-733F662FD838}"/>
                </a:ext>
              </a:extLst>
            </p:cNvPr>
            <p:cNvGrpSpPr/>
            <p:nvPr/>
          </p:nvGrpSpPr>
          <p:grpSpPr>
            <a:xfrm>
              <a:off x="3912399" y="4471981"/>
              <a:ext cx="1358726" cy="1772342"/>
              <a:chOff x="3912399" y="4471981"/>
              <a:chExt cx="1358726" cy="177234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3BD1D98-816E-FF22-2AA5-4C578A89D71D}"/>
                  </a:ext>
                </a:extLst>
              </p:cNvPr>
              <p:cNvSpPr txBox="1"/>
              <p:nvPr/>
            </p:nvSpPr>
            <p:spPr>
              <a:xfrm>
                <a:off x="3912399" y="5043994"/>
                <a:ext cx="13587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solidFill>
                      <a:srgbClr val="FF9300"/>
                    </a:solidFill>
                    <a:latin typeface="Helvetica" pitchFamily="2" charset="0"/>
                  </a:rPr>
                  <a:t>Decreased clearance</a:t>
                </a:r>
              </a:p>
              <a:p>
                <a:pPr algn="ctr"/>
                <a:r>
                  <a:rPr lang="en-US" b="1">
                    <a:solidFill>
                      <a:srgbClr val="FF9300"/>
                    </a:solidFill>
                    <a:latin typeface="Helvetica" pitchFamily="2" charset="0"/>
                  </a:rPr>
                  <a:t>of NTM &amp; antigens</a:t>
                </a:r>
                <a:endParaRPr lang="en-US" b="1">
                  <a:solidFill>
                    <a:srgbClr val="0432FF"/>
                  </a:solidFill>
                  <a:latin typeface="Helvetica" pitchFamily="2" charset="0"/>
                </a:endParaRP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AA3CAB71-EF96-F5A9-8902-1CF65C8DB0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72000" y="4471981"/>
                <a:ext cx="360108" cy="604971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prstDash val="lgDash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DE5BD5F-9549-4086-297A-F86E9D155150}"/>
                </a:ext>
              </a:extLst>
            </p:cNvPr>
            <p:cNvSpPr txBox="1"/>
            <p:nvPr/>
          </p:nvSpPr>
          <p:spPr>
            <a:xfrm>
              <a:off x="4061649" y="1018561"/>
              <a:ext cx="3621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FF9300"/>
                  </a:solidFill>
                  <a:latin typeface="Helvetica" pitchFamily="2" charset="0"/>
                </a:rPr>
                <a:t>Decreased lymphatic formation</a:t>
              </a:r>
            </a:p>
          </p:txBody>
        </p:sp>
        <p:sp>
          <p:nvSpPr>
            <p:cNvPr id="48" name="TextBox 98">
              <a:extLst>
                <a:ext uri="{FF2B5EF4-FFF2-40B4-BE49-F238E27FC236}">
                  <a16:creationId xmlns:a16="http://schemas.microsoft.com/office/drawing/2014/main" id="{EFD5279F-194E-2594-5C73-068E82162A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1990" y="3864262"/>
              <a:ext cx="93282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9300"/>
                  </a:solidFill>
                  <a:latin typeface="Helvetica" pitchFamily="2" charset="0"/>
                </a:rPr>
                <a:t>Lymph</a:t>
              </a:r>
            </a:p>
            <a:p>
              <a:pPr algn="ctr"/>
              <a:r>
                <a:rPr lang="en-US" altLang="en-US" sz="1800" b="1">
                  <a:solidFill>
                    <a:srgbClr val="FF9300"/>
                  </a:solidFill>
                  <a:latin typeface="Helvetica" pitchFamily="2" charset="0"/>
                </a:rPr>
                <a:t>flow</a:t>
              </a:r>
            </a:p>
          </p:txBody>
        </p:sp>
        <p:sp>
          <p:nvSpPr>
            <p:cNvPr id="68" name="TextBox 102">
              <a:extLst>
                <a:ext uri="{FF2B5EF4-FFF2-40B4-BE49-F238E27FC236}">
                  <a16:creationId xmlns:a16="http://schemas.microsoft.com/office/drawing/2014/main" id="{527EDA9A-BA24-5B10-62C6-224EA28E52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1750" y="2009982"/>
              <a:ext cx="2840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>
                  <a:solidFill>
                    <a:srgbClr val="FF9300"/>
                  </a:solidFill>
                  <a:latin typeface="Helvetica" pitchFamily="2" charset="0"/>
                </a:rPr>
                <a:t>0</a:t>
              </a:r>
            </a:p>
          </p:txBody>
        </p:sp>
        <p:sp>
          <p:nvSpPr>
            <p:cNvPr id="69" name="TextBox 103">
              <a:extLst>
                <a:ext uri="{FF2B5EF4-FFF2-40B4-BE49-F238E27FC236}">
                  <a16:creationId xmlns:a16="http://schemas.microsoft.com/office/drawing/2014/main" id="{17139FEC-D21A-F8EE-DDD0-63BEBC8478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3626" y="3131105"/>
              <a:ext cx="72327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b="1">
                  <a:solidFill>
                    <a:srgbClr val="FF9300"/>
                  </a:solidFill>
                  <a:latin typeface="Helvetica" pitchFamily="2" charset="0"/>
                </a:rPr>
                <a:t>+++</a:t>
              </a:r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8C80B30E-47B2-045C-2DFE-042346F8654A}"/>
                </a:ext>
              </a:extLst>
            </p:cNvPr>
            <p:cNvSpPr/>
            <p:nvPr/>
          </p:nvSpPr>
          <p:spPr>
            <a:xfrm>
              <a:off x="4266617" y="3940999"/>
              <a:ext cx="204160" cy="507206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93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744C036-DD79-BEE2-0795-3FA956C310FF}"/>
              </a:ext>
            </a:extLst>
          </p:cNvPr>
          <p:cNvGrpSpPr/>
          <p:nvPr/>
        </p:nvGrpSpPr>
        <p:grpSpPr>
          <a:xfrm>
            <a:off x="4836731" y="1309862"/>
            <a:ext cx="2889714" cy="5211460"/>
            <a:chOff x="4836731" y="1309862"/>
            <a:chExt cx="2889714" cy="5211460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27206BDA-5D03-1650-AC6A-B8C1B5332669}"/>
                </a:ext>
              </a:extLst>
            </p:cNvPr>
            <p:cNvGrpSpPr/>
            <p:nvPr/>
          </p:nvGrpSpPr>
          <p:grpSpPr>
            <a:xfrm>
              <a:off x="4836731" y="1309862"/>
              <a:ext cx="1953341" cy="2923732"/>
              <a:chOff x="4836731" y="1309862"/>
              <a:chExt cx="1953341" cy="2923732"/>
            </a:xfrm>
          </p:grpSpPr>
          <p:sp>
            <p:nvSpPr>
              <p:cNvPr id="49" name="TextBox 116">
                <a:extLst>
                  <a:ext uri="{FF2B5EF4-FFF2-40B4-BE49-F238E27FC236}">
                    <a16:creationId xmlns:a16="http://schemas.microsoft.com/office/drawing/2014/main" id="{9D9DA797-40FA-12EB-4DAC-37EB571EA4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91605" y="3864262"/>
                <a:ext cx="49244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800" b="1">
                    <a:solidFill>
                      <a:srgbClr val="0432FF"/>
                    </a:solidFill>
                    <a:latin typeface="Helvetica" pitchFamily="2" charset="0"/>
                  </a:rPr>
                  <a:t>pH</a:t>
                </a:r>
              </a:p>
            </p:txBody>
          </p:sp>
          <p:sp>
            <p:nvSpPr>
              <p:cNvPr id="70" name="TextBox 118">
                <a:extLst>
                  <a:ext uri="{FF2B5EF4-FFF2-40B4-BE49-F238E27FC236}">
                    <a16:creationId xmlns:a16="http://schemas.microsoft.com/office/drawing/2014/main" id="{7BD8C059-ED75-20E2-4E56-3D02654BED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05883" y="3178819"/>
                <a:ext cx="784189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b="1">
                    <a:solidFill>
                      <a:srgbClr val="0432FF"/>
                    </a:solidFill>
                    <a:latin typeface="Helvetica" pitchFamily="2" charset="0"/>
                  </a:rPr>
                  <a:t>7.39</a:t>
                </a:r>
              </a:p>
            </p:txBody>
          </p:sp>
          <p:sp>
            <p:nvSpPr>
              <p:cNvPr id="71" name="TextBox 119">
                <a:extLst>
                  <a:ext uri="{FF2B5EF4-FFF2-40B4-BE49-F238E27FC236}">
                    <a16:creationId xmlns:a16="http://schemas.microsoft.com/office/drawing/2014/main" id="{A43D8AFE-C754-8E29-3744-70EDE4C029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39236" y="2009982"/>
                <a:ext cx="53251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1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 b="1">
                    <a:solidFill>
                      <a:srgbClr val="0432FF"/>
                    </a:solidFill>
                    <a:latin typeface="Helvetica" pitchFamily="2" charset="0"/>
                  </a:rPr>
                  <a:t>7.51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01CA52D-A2DE-B161-A894-04C7B8FFDBF1}"/>
                  </a:ext>
                </a:extLst>
              </p:cNvPr>
              <p:cNvSpPr txBox="1"/>
              <p:nvPr/>
            </p:nvSpPr>
            <p:spPr>
              <a:xfrm>
                <a:off x="4836731" y="1309862"/>
                <a:ext cx="1633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solidFill>
                      <a:srgbClr val="0432FF"/>
                    </a:solidFill>
                    <a:latin typeface="Helvetica" pitchFamily="2" charset="0"/>
                  </a:rPr>
                  <a:t>Increased pH</a:t>
                </a: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8CC971CD-F902-A2A3-CD17-4D86DCCB90F7}"/>
                </a:ext>
              </a:extLst>
            </p:cNvPr>
            <p:cNvGrpSpPr/>
            <p:nvPr/>
          </p:nvGrpSpPr>
          <p:grpSpPr>
            <a:xfrm>
              <a:off x="5794289" y="4268082"/>
              <a:ext cx="1932156" cy="2253240"/>
              <a:chOff x="5794289" y="4268082"/>
              <a:chExt cx="1932156" cy="2253240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72760C-72D8-F3C7-583C-4B4714216A35}"/>
                  </a:ext>
                </a:extLst>
              </p:cNvPr>
              <p:cNvSpPr txBox="1"/>
              <p:nvPr/>
            </p:nvSpPr>
            <p:spPr>
              <a:xfrm>
                <a:off x="5794289" y="5043994"/>
                <a:ext cx="193215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solidFill>
                      <a:srgbClr val="0432FF"/>
                    </a:solidFill>
                    <a:latin typeface="Helvetica" pitchFamily="2" charset="0"/>
                  </a:rPr>
                  <a:t>Increased </a:t>
                </a:r>
                <a:r>
                  <a:rPr lang="en-US" b="1">
                    <a:solidFill>
                      <a:srgbClr val="0432FF"/>
                    </a:solidFill>
                    <a:latin typeface="Helvetica" pitchFamily="2" charset="0"/>
                    <a:sym typeface="Wingdings" pitchFamily="2" charset="2"/>
                  </a:rPr>
                  <a:t>Warburg   decreased of both autophagy &amp; killing of NTM</a:t>
                </a:r>
                <a:endParaRPr lang="en-US"/>
              </a:p>
            </p:txBody>
          </p: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781353E8-70C9-F7A2-8869-3465B81BE336}"/>
                  </a:ext>
                </a:extLst>
              </p:cNvPr>
              <p:cNvCxnSpPr>
                <a:cxnSpLocks/>
                <a:endCxn id="92" idx="0"/>
              </p:cNvCxnSpPr>
              <p:nvPr/>
            </p:nvCxnSpPr>
            <p:spPr>
              <a:xfrm>
                <a:off x="6587930" y="4268082"/>
                <a:ext cx="172437" cy="775912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prstDash val="lgDash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Down Arrow 14">
              <a:extLst>
                <a:ext uri="{FF2B5EF4-FFF2-40B4-BE49-F238E27FC236}">
                  <a16:creationId xmlns:a16="http://schemas.microsoft.com/office/drawing/2014/main" id="{F0D01F3C-124D-423E-0E4D-51B2354B4447}"/>
                </a:ext>
              </a:extLst>
            </p:cNvPr>
            <p:cNvSpPr/>
            <p:nvPr/>
          </p:nvSpPr>
          <p:spPr>
            <a:xfrm rot="10800000">
              <a:off x="6761007" y="3764328"/>
              <a:ext cx="204160" cy="507206"/>
            </a:xfrm>
            <a:prstGeom prst="downArrow">
              <a:avLst/>
            </a:prstGeom>
            <a:solidFill>
              <a:srgbClr val="0070C0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AD1B84-0A04-273C-1458-AA9336049E1F}"/>
              </a:ext>
            </a:extLst>
          </p:cNvPr>
          <p:cNvGrpSpPr/>
          <p:nvPr/>
        </p:nvGrpSpPr>
        <p:grpSpPr>
          <a:xfrm>
            <a:off x="7956762" y="1046203"/>
            <a:ext cx="2823331" cy="5260750"/>
            <a:chOff x="7956762" y="1046203"/>
            <a:chExt cx="2823331" cy="526075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273A8E4-2B6B-9B62-51A7-CCC2E7E1899D}"/>
                </a:ext>
              </a:extLst>
            </p:cNvPr>
            <p:cNvSpPr txBox="1"/>
            <p:nvPr/>
          </p:nvSpPr>
          <p:spPr>
            <a:xfrm>
              <a:off x="8942089" y="1046203"/>
              <a:ext cx="1838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009051"/>
                  </a:solidFill>
                  <a:latin typeface="Helvetica" pitchFamily="2" charset="0"/>
                </a:rPr>
                <a:t>Increased P</a:t>
              </a:r>
              <a:r>
                <a:rPr lang="en-US" b="1" baseline="-25000">
                  <a:solidFill>
                    <a:srgbClr val="009051"/>
                  </a:solidFill>
                  <a:latin typeface="Helvetica" pitchFamily="2" charset="0"/>
                </a:rPr>
                <a:t>A</a:t>
              </a:r>
              <a:r>
                <a:rPr lang="en-US" b="1">
                  <a:solidFill>
                    <a:srgbClr val="009051"/>
                  </a:solidFill>
                  <a:latin typeface="Helvetica" pitchFamily="2" charset="0"/>
                </a:rPr>
                <a:t>O</a:t>
              </a:r>
              <a:r>
                <a:rPr lang="en-US" b="1" baseline="-25000">
                  <a:solidFill>
                    <a:srgbClr val="009051"/>
                  </a:solidFill>
                  <a:latin typeface="Helvetica" pitchFamily="2" charset="0"/>
                </a:rPr>
                <a:t>2</a:t>
              </a:r>
              <a:endParaRPr lang="en-US" b="1">
                <a:solidFill>
                  <a:srgbClr val="009051"/>
                </a:solidFill>
                <a:latin typeface="Helvetica" pitchFamily="2" charset="0"/>
              </a:endParaRPr>
            </a:p>
          </p:txBody>
        </p:sp>
        <p:sp>
          <p:nvSpPr>
            <p:cNvPr id="73" name="TextBox 117">
              <a:extLst>
                <a:ext uri="{FF2B5EF4-FFF2-40B4-BE49-F238E27FC236}">
                  <a16:creationId xmlns:a16="http://schemas.microsoft.com/office/drawing/2014/main" id="{4C74A45A-FF44-A385-42DF-E65682D325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30496" y="4162206"/>
              <a:ext cx="105670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009051"/>
                  </a:solidFill>
                  <a:latin typeface="Helvetica" pitchFamily="2" charset="0"/>
                </a:rPr>
                <a:t>P</a:t>
              </a:r>
              <a:r>
                <a:rPr lang="en-US" altLang="en-US" sz="1800" b="1" baseline="-25000">
                  <a:solidFill>
                    <a:srgbClr val="009051"/>
                  </a:solidFill>
                  <a:latin typeface="Helvetica" pitchFamily="2" charset="0"/>
                </a:rPr>
                <a:t>A</a:t>
              </a:r>
              <a:r>
                <a:rPr lang="en-US" altLang="en-US" sz="1800" b="1">
                  <a:solidFill>
                    <a:srgbClr val="009051"/>
                  </a:solidFill>
                  <a:latin typeface="Helvetica" pitchFamily="2" charset="0"/>
                </a:rPr>
                <a:t>O</a:t>
              </a:r>
              <a:r>
                <a:rPr lang="en-US" altLang="en-US" sz="1800" b="1" baseline="-25000">
                  <a:solidFill>
                    <a:srgbClr val="009051"/>
                  </a:solidFill>
                  <a:latin typeface="Helvetica" pitchFamily="2" charset="0"/>
                </a:rPr>
                <a:t>2</a:t>
              </a:r>
            </a:p>
            <a:p>
              <a:pPr algn="ctr"/>
              <a:r>
                <a:rPr lang="en-US" altLang="en-US" sz="1800" b="1">
                  <a:solidFill>
                    <a:srgbClr val="009051"/>
                  </a:solidFill>
                  <a:latin typeface="Helvetica" pitchFamily="2" charset="0"/>
                </a:rPr>
                <a:t>(mmHg)</a:t>
              </a:r>
            </a:p>
          </p:txBody>
        </p:sp>
        <p:sp>
          <p:nvSpPr>
            <p:cNvPr id="85" name="TextBox 120">
              <a:extLst>
                <a:ext uri="{FF2B5EF4-FFF2-40B4-BE49-F238E27FC236}">
                  <a16:creationId xmlns:a16="http://schemas.microsoft.com/office/drawing/2014/main" id="{916C9A29-3847-88FA-9FB0-DECF4669DC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53866" y="2320546"/>
              <a:ext cx="6126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 b="1">
                  <a:solidFill>
                    <a:srgbClr val="009051"/>
                  </a:solidFill>
                  <a:latin typeface="Helvetica" pitchFamily="2" charset="0"/>
                </a:rPr>
                <a:t>132</a:t>
              </a:r>
            </a:p>
          </p:txBody>
        </p:sp>
        <p:sp>
          <p:nvSpPr>
            <p:cNvPr id="86" name="TextBox 121">
              <a:extLst>
                <a:ext uri="{FF2B5EF4-FFF2-40B4-BE49-F238E27FC236}">
                  <a16:creationId xmlns:a16="http://schemas.microsoft.com/office/drawing/2014/main" id="{8B737CB0-5011-50D0-3EA9-31312C2943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5349" y="3567594"/>
              <a:ext cx="3834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 b="1">
                  <a:solidFill>
                    <a:srgbClr val="0070C0"/>
                  </a:solidFill>
                  <a:latin typeface="Helvetica" pitchFamily="2" charset="0"/>
                </a:rPr>
                <a:t>89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D384AF4-BA6C-8654-0452-AF88D545B6F3}"/>
                </a:ext>
              </a:extLst>
            </p:cNvPr>
            <p:cNvGrpSpPr/>
            <p:nvPr/>
          </p:nvGrpSpPr>
          <p:grpSpPr>
            <a:xfrm>
              <a:off x="7956762" y="4749414"/>
              <a:ext cx="1532066" cy="1557539"/>
              <a:chOff x="7956762" y="4749414"/>
              <a:chExt cx="1532066" cy="15575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E633EB-0E70-3310-ABBF-F6B34F903C18}"/>
                  </a:ext>
                </a:extLst>
              </p:cNvPr>
              <p:cNvSpPr txBox="1"/>
              <p:nvPr/>
            </p:nvSpPr>
            <p:spPr>
              <a:xfrm>
                <a:off x="7956762" y="5106624"/>
                <a:ext cx="15320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solidFill>
                      <a:srgbClr val="009051"/>
                    </a:solidFill>
                    <a:latin typeface="Helvetica" pitchFamily="2" charset="0"/>
                  </a:rPr>
                  <a:t>Increased aerobic growth of NTM</a:t>
                </a:r>
              </a:p>
            </p:txBody>
          </p: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192804E3-4179-B8A6-0398-527F98F6CD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99257" y="4749414"/>
                <a:ext cx="216759" cy="423835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lgDash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0CF2EF7C-4353-97D9-CAB1-97D388BF9FFA}"/>
                </a:ext>
              </a:extLst>
            </p:cNvPr>
            <p:cNvSpPr/>
            <p:nvPr/>
          </p:nvSpPr>
          <p:spPr>
            <a:xfrm rot="10800000">
              <a:off x="8044010" y="4244294"/>
              <a:ext cx="204160" cy="507206"/>
            </a:xfrm>
            <a:prstGeom prst="downArrow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B34E7F6-EF70-4623-8FF5-C49B3DA7280B}"/>
              </a:ext>
            </a:extLst>
          </p:cNvPr>
          <p:cNvGrpSpPr/>
          <p:nvPr/>
        </p:nvGrpSpPr>
        <p:grpSpPr>
          <a:xfrm>
            <a:off x="7861181" y="1319822"/>
            <a:ext cx="4034154" cy="4370503"/>
            <a:chOff x="7861181" y="1319822"/>
            <a:chExt cx="4034154" cy="437050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E79D121-F913-5578-871C-6BB3C32B50B6}"/>
                </a:ext>
              </a:extLst>
            </p:cNvPr>
            <p:cNvSpPr txBox="1"/>
            <p:nvPr/>
          </p:nvSpPr>
          <p:spPr>
            <a:xfrm>
              <a:off x="10072537" y="5043994"/>
              <a:ext cx="18227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" pitchFamily="2" charset="0"/>
                </a:rPr>
                <a:t>Increased risk of cavitation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72ACDDF-137D-F5D4-8CC2-171D0F94DB33}"/>
                </a:ext>
              </a:extLst>
            </p:cNvPr>
            <p:cNvSpPr txBox="1"/>
            <p:nvPr/>
          </p:nvSpPr>
          <p:spPr>
            <a:xfrm>
              <a:off x="7861181" y="1319822"/>
              <a:ext cx="39073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" pitchFamily="2" charset="0"/>
                </a:rPr>
                <a:t>Increased stiffness &amp; mechanical stress on lung tissue</a:t>
              </a:r>
            </a:p>
          </p:txBody>
        </p:sp>
        <p:sp>
          <p:nvSpPr>
            <p:cNvPr id="87" name="TextBox 120">
              <a:extLst>
                <a:ext uri="{FF2B5EF4-FFF2-40B4-BE49-F238E27FC236}">
                  <a16:creationId xmlns:a16="http://schemas.microsoft.com/office/drawing/2014/main" id="{5EFE8C26-BF67-76A5-D2D6-2CA339291C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6156" y="2205387"/>
              <a:ext cx="61266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 b="1">
                  <a:latin typeface="Helvetica" pitchFamily="2" charset="0"/>
                </a:rPr>
                <a:t>200</a:t>
              </a:r>
            </a:p>
            <a:p>
              <a:pPr algn="ctr"/>
              <a:r>
                <a:rPr lang="en-US" altLang="en-US" sz="2000" b="1">
                  <a:latin typeface="Helvetica" pitchFamily="2" charset="0"/>
                </a:rPr>
                <a:t>80</a:t>
              </a:r>
            </a:p>
          </p:txBody>
        </p:sp>
        <p:sp>
          <p:nvSpPr>
            <p:cNvPr id="88" name="TextBox 120">
              <a:extLst>
                <a:ext uri="{FF2B5EF4-FFF2-40B4-BE49-F238E27FC236}">
                  <a16:creationId xmlns:a16="http://schemas.microsoft.com/office/drawing/2014/main" id="{33352308-CA5C-2F0E-BC22-CA92C1E8DF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84664" y="3450491"/>
              <a:ext cx="38343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 b="1">
                  <a:latin typeface="Helvetica" pitchFamily="2" charset="0"/>
                </a:rPr>
                <a:t>30</a:t>
              </a:r>
            </a:p>
            <a:p>
              <a:pPr algn="ctr"/>
              <a:r>
                <a:rPr lang="en-US" altLang="en-US" sz="1400" b="1">
                  <a:latin typeface="Helvetica" pitchFamily="2" charset="0"/>
                </a:rPr>
                <a:t>10</a:t>
              </a:r>
            </a:p>
          </p:txBody>
        </p:sp>
        <p:sp>
          <p:nvSpPr>
            <p:cNvPr id="89" name="TextBox 117">
              <a:extLst>
                <a:ext uri="{FF2B5EF4-FFF2-40B4-BE49-F238E27FC236}">
                  <a16:creationId xmlns:a16="http://schemas.microsoft.com/office/drawing/2014/main" id="{FB9CA59D-8145-83E6-4CB4-F0CD01CE2D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35602" y="4174732"/>
              <a:ext cx="178766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1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800" b="1">
                  <a:latin typeface="Helvetica" pitchFamily="2" charset="0"/>
                </a:rPr>
                <a:t>Stiffness (kPa)</a:t>
              </a:r>
              <a:endParaRPr lang="en-US" altLang="en-US" sz="1800" b="1" baseline="-25000">
                <a:latin typeface="Helvetica" pitchFamily="2" charset="0"/>
              </a:endParaRPr>
            </a:p>
            <a:p>
              <a:pPr algn="ctr"/>
              <a:r>
                <a:rPr lang="en-US" altLang="en-US" sz="1800" b="1">
                  <a:latin typeface="Helvetica" pitchFamily="2" charset="0"/>
                </a:rPr>
                <a:t>Stress (kPa)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1FF2BB83-52EA-34B6-285C-290B4ED8DFD4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10766826" y="4749414"/>
              <a:ext cx="216759" cy="42383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Down Arrow 22">
              <a:extLst>
                <a:ext uri="{FF2B5EF4-FFF2-40B4-BE49-F238E27FC236}">
                  <a16:creationId xmlns:a16="http://schemas.microsoft.com/office/drawing/2014/main" id="{D17B87F6-2224-6157-1783-C0C3838541EC}"/>
                </a:ext>
              </a:extLst>
            </p:cNvPr>
            <p:cNvSpPr/>
            <p:nvPr/>
          </p:nvSpPr>
          <p:spPr>
            <a:xfrm rot="10800000">
              <a:off x="11575794" y="4269547"/>
              <a:ext cx="204160" cy="507206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975C33E-97F9-B78F-F367-C1E9FFB4DE40}"/>
              </a:ext>
            </a:extLst>
          </p:cNvPr>
          <p:cNvSpPr txBox="1"/>
          <p:nvPr/>
        </p:nvSpPr>
        <p:spPr>
          <a:xfrm>
            <a:off x="110149" y="6225435"/>
            <a:ext cx="365016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>
                <a:latin typeface="Helvetica" pitchFamily="2" charset="0"/>
              </a:rPr>
              <a:t>Casha AR et al. </a:t>
            </a:r>
            <a:r>
              <a:rPr lang="en-US" sz="1400" i="1">
                <a:latin typeface="Helvetica" pitchFamily="2" charset="0"/>
              </a:rPr>
              <a:t>J Infect Dis Epidemiol</a:t>
            </a:r>
            <a:r>
              <a:rPr lang="en-US" sz="1400">
                <a:latin typeface="Helvetica" pitchFamily="2" charset="0"/>
              </a:rPr>
              <a:t> 2018</a:t>
            </a:r>
          </a:p>
          <a:p>
            <a:r>
              <a:rPr lang="en-US" sz="1400">
                <a:latin typeface="Helvetica" pitchFamily="2" charset="0"/>
              </a:rPr>
              <a:t>Shi L…Suki B. </a:t>
            </a:r>
            <a:r>
              <a:rPr lang="en-US" sz="1400" i="1">
                <a:latin typeface="Helvetica" pitchFamily="2" charset="0"/>
              </a:rPr>
              <a:t>Scientific Rep</a:t>
            </a:r>
            <a:r>
              <a:rPr lang="en-US" sz="1400">
                <a:latin typeface="Helvetica" pitchFamily="2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360184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85D066D-977D-66C1-3CE5-701BF6102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94" t="67046" r="21791"/>
          <a:stretch>
            <a:fillRect/>
          </a:stretch>
        </p:blipFill>
        <p:spPr bwMode="auto">
          <a:xfrm>
            <a:off x="6053889" y="146226"/>
            <a:ext cx="2538730" cy="2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0F1C2A2B-7117-DE4E-3CBB-ED191AFB6C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66" t="67046"/>
          <a:stretch>
            <a:fillRect/>
          </a:stretch>
        </p:blipFill>
        <p:spPr bwMode="auto">
          <a:xfrm>
            <a:off x="8755880" y="135852"/>
            <a:ext cx="2385086" cy="2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05B9851-A293-BED4-B190-2EEF3308E7A4}"/>
              </a:ext>
            </a:extLst>
          </p:cNvPr>
          <p:cNvGraphicFramePr>
            <a:graphicFrameLocks noGrp="1"/>
          </p:cNvGraphicFramePr>
          <p:nvPr/>
        </p:nvGraphicFramePr>
        <p:xfrm>
          <a:off x="212958" y="50104"/>
          <a:ext cx="4751968" cy="6737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4477">
                  <a:extLst>
                    <a:ext uri="{9D8B030D-6E8A-4147-A177-3AD203B41FA5}">
                      <a16:colId xmlns:a16="http://schemas.microsoft.com/office/drawing/2014/main" val="1201664057"/>
                    </a:ext>
                  </a:extLst>
                </a:gridCol>
                <a:gridCol w="2597491">
                  <a:extLst>
                    <a:ext uri="{9D8B030D-6E8A-4147-A177-3AD203B41FA5}">
                      <a16:colId xmlns:a16="http://schemas.microsoft.com/office/drawing/2014/main" val="1475435208"/>
                    </a:ext>
                  </a:extLst>
                </a:gridCol>
              </a:tblGrid>
              <a:tr h="336218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Patient #, CT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elvetica" pitchFamily="2" charset="0"/>
                        </a:rPr>
                        <a:t>Cavity location in RLL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017086"/>
                  </a:ext>
                </a:extLst>
              </a:tr>
              <a:tr h="2781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Patient 1, 8.15.2023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Superior segment (SS)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896778"/>
                  </a:ext>
                </a:extLst>
              </a:tr>
              <a:tr h="27557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Patient 2, 1.10.2023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999162"/>
                  </a:ext>
                </a:extLst>
              </a:tr>
              <a:tr h="2254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Patient 3, 8.30.2023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892908"/>
                  </a:ext>
                </a:extLst>
              </a:tr>
              <a:tr h="23924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Patient 4, 8.1.2023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443079"/>
                  </a:ext>
                </a:extLst>
              </a:tr>
              <a:tr h="2405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Patient 5, 5.9.2023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095005"/>
                  </a:ext>
                </a:extLst>
              </a:tr>
              <a:tr h="27933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Patient 6, 12.6.2023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450971"/>
                  </a:ext>
                </a:extLst>
              </a:tr>
              <a:tr h="27557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Patient 7, 1.22.2024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985685"/>
                  </a:ext>
                </a:extLst>
              </a:tr>
              <a:tr h="275573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600" dirty="0">
                          <a:latin typeface="Helvetica" pitchFamily="2" charset="0"/>
                        </a:rPr>
                        <a:t>Patient 8, 5.24.2023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745570"/>
                  </a:ext>
                </a:extLst>
              </a:tr>
              <a:tr h="23799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Patient 9, 5.31.2023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257893"/>
                  </a:ext>
                </a:extLst>
              </a:tr>
              <a:tr h="1891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Patient 10, 6.1.2023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443065"/>
                  </a:ext>
                </a:extLst>
              </a:tr>
              <a:tr h="26555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Patient 11, 6.8.2023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369167"/>
                  </a:ext>
                </a:extLst>
              </a:tr>
              <a:tr h="2542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Patient 12, 8.11.2023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R posterior basal?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477737"/>
                  </a:ext>
                </a:extLst>
              </a:tr>
              <a:tr h="25553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Patient 13, 6.15.2023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R posterior basal?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085857"/>
                  </a:ext>
                </a:extLst>
              </a:tr>
              <a:tr h="24425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Patient 14, 6.27.2018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65710"/>
                  </a:ext>
                </a:extLst>
              </a:tr>
              <a:tr h="2956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Patient 15, 5.29.2024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964171"/>
                  </a:ext>
                </a:extLst>
              </a:tr>
              <a:tr h="27557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Patient 16, 11.9.2017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43505"/>
                  </a:ext>
                </a:extLst>
              </a:tr>
              <a:tr h="2505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Patient 17, 2.20.2024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R posterior basal?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026688"/>
                  </a:ext>
                </a:extLst>
              </a:tr>
              <a:tr h="25177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Patient 18, 4.7.2023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568448"/>
                  </a:ext>
                </a:extLst>
              </a:tr>
              <a:tr h="3362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Patient 19, 3.24.2023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29088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2AB23377-7F41-F1D8-E2C3-38B7528418BE}"/>
              </a:ext>
            </a:extLst>
          </p:cNvPr>
          <p:cNvGrpSpPr/>
          <p:nvPr/>
        </p:nvGrpSpPr>
        <p:grpSpPr>
          <a:xfrm>
            <a:off x="5194667" y="2976017"/>
            <a:ext cx="6826069" cy="3785452"/>
            <a:chOff x="5194667" y="2976017"/>
            <a:chExt cx="6826069" cy="3785452"/>
          </a:xfrm>
        </p:grpSpPr>
        <p:pic>
          <p:nvPicPr>
            <p:cNvPr id="17" name="Picture 16" descr="A close-up of a ct scan&#10;&#10;AI-generated content may be incorrect.">
              <a:extLst>
                <a:ext uri="{FF2B5EF4-FFF2-40B4-BE49-F238E27FC236}">
                  <a16:creationId xmlns:a16="http://schemas.microsoft.com/office/drawing/2014/main" id="{51D937D7-523A-84A5-7167-4CFF878B1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94667" y="2976017"/>
              <a:ext cx="2002591" cy="312533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FEC0FF-890D-579B-DE3C-953BD0892FD7}"/>
                </a:ext>
              </a:extLst>
            </p:cNvPr>
            <p:cNvSpPr txBox="1"/>
            <p:nvPr/>
          </p:nvSpPr>
          <p:spPr>
            <a:xfrm>
              <a:off x="5327775" y="6115138"/>
              <a:ext cx="17363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Patient 4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August 1, 2023</a:t>
              </a:r>
            </a:p>
          </p:txBody>
        </p:sp>
        <p:pic>
          <p:nvPicPr>
            <p:cNvPr id="2" name="Picture 1" descr="A close-up of a chest x-ray&#10;&#10;AI-generated content may be incorrect.">
              <a:extLst>
                <a:ext uri="{FF2B5EF4-FFF2-40B4-BE49-F238E27FC236}">
                  <a16:creationId xmlns:a16="http://schemas.microsoft.com/office/drawing/2014/main" id="{85012DF5-6EA4-75BE-8DFB-A567BAB6A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88136" y="2976017"/>
              <a:ext cx="2439589" cy="312656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235ABD-3545-B044-85E0-2FD56FA7F4E6}"/>
                </a:ext>
              </a:extLst>
            </p:cNvPr>
            <p:cNvSpPr txBox="1"/>
            <p:nvPr/>
          </p:nvSpPr>
          <p:spPr>
            <a:xfrm>
              <a:off x="7650306" y="6115138"/>
              <a:ext cx="16938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Patient 7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Jan 22, 2024</a:t>
              </a:r>
            </a:p>
          </p:txBody>
        </p:sp>
        <p:pic>
          <p:nvPicPr>
            <p:cNvPr id="4" name="Picture 3" descr="A close-up of a chest x-ray&#10;&#10;AI-generated content may be incorrect.">
              <a:extLst>
                <a:ext uri="{FF2B5EF4-FFF2-40B4-BE49-F238E27FC236}">
                  <a16:creationId xmlns:a16="http://schemas.microsoft.com/office/drawing/2014/main" id="{2DA2AF66-E930-4211-F348-90AE350AF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35148" y="2976017"/>
              <a:ext cx="2185588" cy="312533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A17706-DA32-5E13-9A9C-B2889E9646C7}"/>
                </a:ext>
              </a:extLst>
            </p:cNvPr>
            <p:cNvSpPr txBox="1"/>
            <p:nvPr/>
          </p:nvSpPr>
          <p:spPr>
            <a:xfrm>
              <a:off x="9997728" y="6115138"/>
              <a:ext cx="1856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Patient 8</a:t>
              </a:r>
            </a:p>
            <a:p>
              <a:pPr algn="ctr"/>
              <a:r>
                <a:rPr lang="en-US" dirty="0">
                  <a:latin typeface="Helvetica" pitchFamily="2" charset="0"/>
                </a:rPr>
                <a:t>May 24, 2023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934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642</Words>
  <Application>Microsoft Macintosh PowerPoint</Application>
  <PresentationFormat>Widescreen</PresentationFormat>
  <Paragraphs>227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Helvetica</vt:lpstr>
      <vt:lpstr>Office Theme</vt:lpstr>
      <vt:lpstr>Table 1</vt:lpstr>
      <vt:lpstr>PowerPoint Presentation</vt:lpstr>
      <vt:lpstr>PowerPoint Presentation</vt:lpstr>
      <vt:lpstr>Why are NTM (&amp; TB) cavities more common in the upper lobes?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Edward Chan</dc:creator>
  <cp:lastModifiedBy>Edward Chan</cp:lastModifiedBy>
  <cp:revision>6</cp:revision>
  <dcterms:created xsi:type="dcterms:W3CDTF">2025-11-29T12:42:12Z</dcterms:created>
  <dcterms:modified xsi:type="dcterms:W3CDTF">2025-11-29T13:41:43Z</dcterms:modified>
</cp:coreProperties>
</file>